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8"/>
  </p:notesMasterIdLst>
  <p:sldIdLst>
    <p:sldId id="295" r:id="rId2"/>
    <p:sldId id="278" r:id="rId3"/>
    <p:sldId id="279" r:id="rId4"/>
    <p:sldId id="280" r:id="rId5"/>
    <p:sldId id="262" r:id="rId6"/>
    <p:sldId id="282" r:id="rId7"/>
    <p:sldId id="283" r:id="rId8"/>
    <p:sldId id="284" r:id="rId9"/>
    <p:sldId id="285" r:id="rId10"/>
    <p:sldId id="286" r:id="rId11"/>
    <p:sldId id="287" r:id="rId12"/>
    <p:sldId id="288" r:id="rId13"/>
    <p:sldId id="292" r:id="rId14"/>
    <p:sldId id="293" r:id="rId15"/>
    <p:sldId id="290" r:id="rId16"/>
    <p:sldId id="267" r:id="rId17"/>
  </p:sldIdLst>
  <p:sldSz cx="9144000" cy="5143500" type="screen16x9"/>
  <p:notesSz cx="6858000" cy="9144000"/>
  <p:embeddedFontLst>
    <p:embeddedFont>
      <p:font typeface="BEFRGC+Nunito-Regular" panose="02000500000000000000" pitchFamily="2" charset="0"/>
      <p:regular r:id="rId19"/>
      <p:bold r:id="rId20"/>
      <p:italic r:id="rId21"/>
      <p:boldItalic r:id="rId22"/>
    </p:embeddedFont>
    <p:embeddedFont>
      <p:font typeface="IEKFNK+ArialMT" panose="02000500000000000000" pitchFamily="2" charset="0"/>
      <p:regular r:id="rId23"/>
      <p:bold r:id="rId24"/>
      <p:italic r:id="rId25"/>
      <p:boldItalic r:id="rId26"/>
    </p:embeddedFont>
    <p:embeddedFont>
      <p:font typeface="Nunito" pitchFamily="2" charset="77"/>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2"/>
    <p:restoredTop sz="94621"/>
  </p:normalViewPr>
  <p:slideViewPr>
    <p:cSldViewPr snapToGrid="0">
      <p:cViewPr varScale="1">
        <p:scale>
          <a:sx n="144" d="100"/>
          <a:sy n="144" d="100"/>
        </p:scale>
        <p:origin x="60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74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d6884a5b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d6884a5b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d6884a5b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d6884a5b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d6884a5b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d6884a5b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30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d6884a5b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d6884a5b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solidFill>
                <a:schemeClr val="dk1"/>
              </a:solidFill>
            </a:endParaRPr>
          </a:p>
        </p:txBody>
      </p:sp>
    </p:spTree>
    <p:extLst>
      <p:ext uri="{BB962C8B-B14F-4D97-AF65-F5344CB8AC3E}">
        <p14:creationId xmlns:p14="http://schemas.microsoft.com/office/powerpoint/2010/main" val="139948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d6884a5b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d6884a5b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a:solidFill>
                <a:schemeClr val="dk1"/>
              </a:solidFill>
            </a:endParaRPr>
          </a:p>
        </p:txBody>
      </p:sp>
    </p:spTree>
    <p:extLst>
      <p:ext uri="{BB962C8B-B14F-4D97-AF65-F5344CB8AC3E}">
        <p14:creationId xmlns:p14="http://schemas.microsoft.com/office/powerpoint/2010/main" val="12147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027f8121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027f8121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781b2306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b781b2306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d6884a5ba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d6884a5b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Clr>
                <a:schemeClr val="dk1"/>
              </a:buClr>
              <a:buSzPts val="800"/>
              <a:buChar char="●"/>
            </a:pPr>
            <a:r>
              <a:rPr lang="en" sz="800">
                <a:solidFill>
                  <a:schemeClr val="dk1"/>
                </a:solidFill>
              </a:rPr>
              <a:t>1% of the world’s population need a wheelchair</a:t>
            </a: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Access to an appropriate wheelchair is a human rights issue and a priority for sustainable development</a:t>
            </a: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Several  factors are required to access, one of which is appropriately trained personnes</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 sz="800" b="1">
                <a:solidFill>
                  <a:schemeClr val="dk1"/>
                </a:solidFill>
              </a:rPr>
              <a:t>Make your own instructions:</a:t>
            </a:r>
            <a:endParaRPr sz="800" b="1">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Calculate 1% of your country’s population</a:t>
            </a: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CRPD in the country</a:t>
            </a: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Summarize your context’s wheelchair service provision situation (e.g. are there services, products, personnel, policies, personnel available)</a:t>
            </a:r>
            <a:endParaRPr sz="800"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d71d613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d71d613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Clr>
                <a:schemeClr val="dk1"/>
              </a:buClr>
              <a:buSzPts val="800"/>
              <a:buChar char="●"/>
            </a:pP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Impact of current WC service</a:t>
            </a:r>
            <a:endParaRPr sz="800">
              <a:solidFill>
                <a:schemeClr val="dk1"/>
              </a:solidFill>
            </a:endParaRPr>
          </a:p>
          <a:p>
            <a:pPr marL="0" lvl="0" indent="0" algn="l" rtl="0">
              <a:spcBef>
                <a:spcPts val="1600"/>
              </a:spcBef>
              <a:spcAft>
                <a:spcPts val="1600"/>
              </a:spcAft>
              <a:buNone/>
            </a:pPr>
            <a:r>
              <a:rPr lang="en" sz="800" b="1">
                <a:solidFill>
                  <a:schemeClr val="dk1"/>
                </a:solidFill>
              </a:rPr>
              <a:t>Make your own instructions: </a:t>
            </a:r>
            <a:r>
              <a:rPr lang="en" sz="800">
                <a:solidFill>
                  <a:schemeClr val="dk1"/>
                </a:solidFill>
              </a:rPr>
              <a:t>Search for local research evidence on the impact of appropriate and inappropriate wheelchair services (and inappropriate? ex: local statistics on wheelchair user accidents; abandonment; wheelchair replacements/adjustments not due to growth, change in function or wear &amp; tear, etc.</a:t>
            </a:r>
            <a:endParaRPr sz="800"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d6884a5b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d6884a5b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en" sz="800">
                <a:solidFill>
                  <a:schemeClr val="dk1"/>
                </a:solidFill>
              </a:rPr>
              <a:t>Summarize your context’s wheelchair service provision situation (e.g. are there services, products, personnel, policies, personnel available)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d6884a5b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d6884a5b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b="1">
              <a:solidFill>
                <a:schemeClr val="dk1"/>
              </a:solidFill>
            </a:endParaRPr>
          </a:p>
          <a:p>
            <a:pPr marL="0" lvl="0" indent="0" algn="l" rtl="0">
              <a:spcBef>
                <a:spcPts val="0"/>
              </a:spcBef>
              <a:spcAft>
                <a:spcPts val="0"/>
              </a:spcAft>
              <a:buNone/>
            </a:pPr>
            <a:r>
              <a:rPr lang="en" sz="800" b="1">
                <a:solidFill>
                  <a:schemeClr val="dk1"/>
                </a:solidFill>
              </a:rPr>
              <a:t>Make your on instructions:</a:t>
            </a:r>
            <a:endParaRPr sz="800" b="1">
              <a:solidFill>
                <a:schemeClr val="dk1"/>
              </a:solidFill>
            </a:endParaRPr>
          </a:p>
          <a:p>
            <a:pPr marL="0" lvl="0" indent="0" algn="l" rtl="0">
              <a:spcBef>
                <a:spcPts val="0"/>
              </a:spcBef>
              <a:spcAft>
                <a:spcPts val="0"/>
              </a:spcAft>
              <a:buNone/>
            </a:pPr>
            <a:r>
              <a:rPr lang="en" sz="800">
                <a:solidFill>
                  <a:schemeClr val="dk1"/>
                </a:solidFill>
              </a:rPr>
              <a:t>Add accreditation standards, competency standards from national or provincial level, how does it add to the program or institution missions and values, including inclusion policies</a:t>
            </a:r>
            <a:endParaRPr sz="800">
              <a:solidFill>
                <a:schemeClr val="dk1"/>
              </a:solidFill>
            </a:endParaRPr>
          </a:p>
          <a:p>
            <a:pPr marL="0" lvl="0" indent="0" algn="l" rtl="0">
              <a:spcBef>
                <a:spcPts val="0"/>
              </a:spcBef>
              <a:spcAft>
                <a:spcPts val="0"/>
              </a:spcAft>
              <a:buNone/>
            </a:pPr>
            <a:r>
              <a:rPr lang="en" sz="800">
                <a:solidFill>
                  <a:schemeClr val="dk1"/>
                </a:solidFill>
              </a:rPr>
              <a:t>Include pictures of locally available wheelchairs</a:t>
            </a:r>
            <a:endParaRPr sz="800">
              <a:solidFill>
                <a:schemeClr val="dk1"/>
              </a:solidFill>
            </a:endParaRPr>
          </a:p>
          <a:p>
            <a:pPr marL="0" lvl="0" indent="0" algn="l" rtl="0">
              <a:spcBef>
                <a:spcPts val="0"/>
              </a:spcBef>
              <a:spcAft>
                <a:spcPts val="0"/>
              </a:spcAft>
              <a:buNone/>
            </a:pPr>
            <a:r>
              <a:rPr lang="en" sz="800">
                <a:solidFill>
                  <a:schemeClr val="dk1"/>
                </a:solidFill>
              </a:rPr>
              <a:t>If appropriate, include how it can bring revenue to the program (e.g continuing education course, micro-program)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d6884a5b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d6884a5b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d6884a5b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d6884a5b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d6884a5ba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d6884a5ba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1150" y="2132075"/>
            <a:ext cx="8520600" cy="105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100"/>
              <a:buFont typeface="Nunito"/>
              <a:buNone/>
              <a:defRPr sz="5100">
                <a:latin typeface="Nunito"/>
                <a:ea typeface="Nunito"/>
                <a:cs typeface="Nunito"/>
                <a:sym typeface="Nunito"/>
              </a:defRPr>
            </a:lvl1pPr>
            <a:lvl2pPr lvl="1" algn="ctr">
              <a:spcBef>
                <a:spcPts val="0"/>
              </a:spcBef>
              <a:spcAft>
                <a:spcPts val="0"/>
              </a:spcAft>
              <a:buSzPts val="5200"/>
              <a:buFont typeface="Nunito"/>
              <a:buNone/>
              <a:defRPr sz="5200">
                <a:latin typeface="Nunito"/>
                <a:ea typeface="Nunito"/>
                <a:cs typeface="Nunito"/>
                <a:sym typeface="Nunito"/>
              </a:defRPr>
            </a:lvl2pPr>
            <a:lvl3pPr lvl="2" algn="ctr">
              <a:spcBef>
                <a:spcPts val="0"/>
              </a:spcBef>
              <a:spcAft>
                <a:spcPts val="0"/>
              </a:spcAft>
              <a:buSzPts val="5200"/>
              <a:buFont typeface="Nunito"/>
              <a:buNone/>
              <a:defRPr sz="5200">
                <a:latin typeface="Nunito"/>
                <a:ea typeface="Nunito"/>
                <a:cs typeface="Nunito"/>
                <a:sym typeface="Nunito"/>
              </a:defRPr>
            </a:lvl3pPr>
            <a:lvl4pPr lvl="3" algn="ctr">
              <a:spcBef>
                <a:spcPts val="0"/>
              </a:spcBef>
              <a:spcAft>
                <a:spcPts val="0"/>
              </a:spcAft>
              <a:buSzPts val="5200"/>
              <a:buFont typeface="Nunito"/>
              <a:buNone/>
              <a:defRPr sz="5200">
                <a:latin typeface="Nunito"/>
                <a:ea typeface="Nunito"/>
                <a:cs typeface="Nunito"/>
                <a:sym typeface="Nunito"/>
              </a:defRPr>
            </a:lvl4pPr>
            <a:lvl5pPr lvl="4" algn="ctr">
              <a:spcBef>
                <a:spcPts val="0"/>
              </a:spcBef>
              <a:spcAft>
                <a:spcPts val="0"/>
              </a:spcAft>
              <a:buSzPts val="5200"/>
              <a:buFont typeface="Nunito"/>
              <a:buNone/>
              <a:defRPr sz="5200">
                <a:latin typeface="Nunito"/>
                <a:ea typeface="Nunito"/>
                <a:cs typeface="Nunito"/>
                <a:sym typeface="Nunito"/>
              </a:defRPr>
            </a:lvl5pPr>
            <a:lvl6pPr lvl="5" algn="ctr">
              <a:spcBef>
                <a:spcPts val="0"/>
              </a:spcBef>
              <a:spcAft>
                <a:spcPts val="0"/>
              </a:spcAft>
              <a:buSzPts val="5200"/>
              <a:buFont typeface="Nunito"/>
              <a:buNone/>
              <a:defRPr sz="5200">
                <a:latin typeface="Nunito"/>
                <a:ea typeface="Nunito"/>
                <a:cs typeface="Nunito"/>
                <a:sym typeface="Nunito"/>
              </a:defRPr>
            </a:lvl6pPr>
            <a:lvl7pPr lvl="6" algn="ctr">
              <a:spcBef>
                <a:spcPts val="0"/>
              </a:spcBef>
              <a:spcAft>
                <a:spcPts val="0"/>
              </a:spcAft>
              <a:buSzPts val="5200"/>
              <a:buFont typeface="Nunito"/>
              <a:buNone/>
              <a:defRPr sz="5200">
                <a:latin typeface="Nunito"/>
                <a:ea typeface="Nunito"/>
                <a:cs typeface="Nunito"/>
                <a:sym typeface="Nunito"/>
              </a:defRPr>
            </a:lvl7pPr>
            <a:lvl8pPr lvl="7" algn="ctr">
              <a:spcBef>
                <a:spcPts val="0"/>
              </a:spcBef>
              <a:spcAft>
                <a:spcPts val="0"/>
              </a:spcAft>
              <a:buSzPts val="5200"/>
              <a:buFont typeface="Nunito"/>
              <a:buNone/>
              <a:defRPr sz="5200">
                <a:latin typeface="Nunito"/>
                <a:ea typeface="Nunito"/>
                <a:cs typeface="Nunito"/>
                <a:sym typeface="Nunito"/>
              </a:defRPr>
            </a:lvl8pPr>
            <a:lvl9pPr lvl="8" algn="ctr">
              <a:spcBef>
                <a:spcPts val="0"/>
              </a:spcBef>
              <a:spcAft>
                <a:spcPts val="0"/>
              </a:spcAft>
              <a:buSzPts val="5200"/>
              <a:buFont typeface="Nunito"/>
              <a:buNone/>
              <a:defRPr sz="5200">
                <a:latin typeface="Nunito"/>
                <a:ea typeface="Nunito"/>
                <a:cs typeface="Nunito"/>
                <a:sym typeface="Nunito"/>
              </a:defRPr>
            </a:lvl9pPr>
          </a:lstStyle>
          <a:p>
            <a:endParaRPr/>
          </a:p>
        </p:txBody>
      </p:sp>
      <p:sp>
        <p:nvSpPr>
          <p:cNvPr id="11" name="Google Shape;11;p2"/>
          <p:cNvSpPr txBox="1">
            <a:spLocks noGrp="1"/>
          </p:cNvSpPr>
          <p:nvPr>
            <p:ph type="subTitle" idx="1"/>
          </p:nvPr>
        </p:nvSpPr>
        <p:spPr>
          <a:xfrm>
            <a:off x="311700" y="315787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Nunito"/>
              <a:buNone/>
              <a:defRPr sz="2800">
                <a:latin typeface="Nunito"/>
                <a:ea typeface="Nunito"/>
                <a:cs typeface="Nunito"/>
                <a:sym typeface="Nunito"/>
              </a:defRPr>
            </a:lvl1pPr>
            <a:lvl2pPr lvl="1" algn="ctr">
              <a:lnSpc>
                <a:spcPct val="100000"/>
              </a:lnSpc>
              <a:spcBef>
                <a:spcPts val="0"/>
              </a:spcBef>
              <a:spcAft>
                <a:spcPts val="0"/>
              </a:spcAft>
              <a:buSzPts val="2800"/>
              <a:buFont typeface="Nunito"/>
              <a:buNone/>
              <a:defRPr sz="2800">
                <a:latin typeface="Nunito"/>
                <a:ea typeface="Nunito"/>
                <a:cs typeface="Nunito"/>
                <a:sym typeface="Nunito"/>
              </a:defRPr>
            </a:lvl2pPr>
            <a:lvl3pPr lvl="2" algn="ctr">
              <a:lnSpc>
                <a:spcPct val="100000"/>
              </a:lnSpc>
              <a:spcBef>
                <a:spcPts val="0"/>
              </a:spcBef>
              <a:spcAft>
                <a:spcPts val="0"/>
              </a:spcAft>
              <a:buSzPts val="2800"/>
              <a:buFont typeface="Nunito"/>
              <a:buNone/>
              <a:defRPr sz="2800">
                <a:latin typeface="Nunito"/>
                <a:ea typeface="Nunito"/>
                <a:cs typeface="Nunito"/>
                <a:sym typeface="Nunito"/>
              </a:defRPr>
            </a:lvl3pPr>
            <a:lvl4pPr lvl="3" algn="ctr">
              <a:lnSpc>
                <a:spcPct val="100000"/>
              </a:lnSpc>
              <a:spcBef>
                <a:spcPts val="0"/>
              </a:spcBef>
              <a:spcAft>
                <a:spcPts val="0"/>
              </a:spcAft>
              <a:buSzPts val="2800"/>
              <a:buFont typeface="Nunito"/>
              <a:buNone/>
              <a:defRPr sz="2800">
                <a:latin typeface="Nunito"/>
                <a:ea typeface="Nunito"/>
                <a:cs typeface="Nunito"/>
                <a:sym typeface="Nunito"/>
              </a:defRPr>
            </a:lvl4pPr>
            <a:lvl5pPr lvl="4" algn="ctr">
              <a:lnSpc>
                <a:spcPct val="100000"/>
              </a:lnSpc>
              <a:spcBef>
                <a:spcPts val="0"/>
              </a:spcBef>
              <a:spcAft>
                <a:spcPts val="0"/>
              </a:spcAft>
              <a:buSzPts val="2800"/>
              <a:buFont typeface="Nunito"/>
              <a:buNone/>
              <a:defRPr sz="2800">
                <a:latin typeface="Nunito"/>
                <a:ea typeface="Nunito"/>
                <a:cs typeface="Nunito"/>
                <a:sym typeface="Nunito"/>
              </a:defRPr>
            </a:lvl5pPr>
            <a:lvl6pPr lvl="5" algn="ctr">
              <a:lnSpc>
                <a:spcPct val="100000"/>
              </a:lnSpc>
              <a:spcBef>
                <a:spcPts val="0"/>
              </a:spcBef>
              <a:spcAft>
                <a:spcPts val="0"/>
              </a:spcAft>
              <a:buSzPts val="2800"/>
              <a:buFont typeface="Nunito"/>
              <a:buNone/>
              <a:defRPr sz="2800">
                <a:latin typeface="Nunito"/>
                <a:ea typeface="Nunito"/>
                <a:cs typeface="Nunito"/>
                <a:sym typeface="Nunito"/>
              </a:defRPr>
            </a:lvl6pPr>
            <a:lvl7pPr lvl="6" algn="ctr">
              <a:lnSpc>
                <a:spcPct val="100000"/>
              </a:lnSpc>
              <a:spcBef>
                <a:spcPts val="0"/>
              </a:spcBef>
              <a:spcAft>
                <a:spcPts val="0"/>
              </a:spcAft>
              <a:buSzPts val="2800"/>
              <a:buFont typeface="Nunito"/>
              <a:buNone/>
              <a:defRPr sz="2800">
                <a:latin typeface="Nunito"/>
                <a:ea typeface="Nunito"/>
                <a:cs typeface="Nunito"/>
                <a:sym typeface="Nunito"/>
              </a:defRPr>
            </a:lvl7pPr>
            <a:lvl8pPr lvl="7" algn="ctr">
              <a:lnSpc>
                <a:spcPct val="100000"/>
              </a:lnSpc>
              <a:spcBef>
                <a:spcPts val="0"/>
              </a:spcBef>
              <a:spcAft>
                <a:spcPts val="0"/>
              </a:spcAft>
              <a:buSzPts val="2800"/>
              <a:buFont typeface="Nunito"/>
              <a:buNone/>
              <a:defRPr sz="2800">
                <a:latin typeface="Nunito"/>
                <a:ea typeface="Nunito"/>
                <a:cs typeface="Nunito"/>
                <a:sym typeface="Nunito"/>
              </a:defRPr>
            </a:lvl8pPr>
            <a:lvl9pPr lvl="8" algn="ctr">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pic>
        <p:nvPicPr>
          <p:cNvPr id="12" name="Google Shape;12;p2"/>
          <p:cNvPicPr preferRelativeResize="0"/>
          <p:nvPr/>
        </p:nvPicPr>
        <p:blipFill>
          <a:blip r:embed="rId2">
            <a:alphaModFix/>
          </a:blip>
          <a:stretch>
            <a:fillRect/>
          </a:stretch>
        </p:blipFill>
        <p:spPr>
          <a:xfrm>
            <a:off x="1397575" y="-226261"/>
            <a:ext cx="6627750" cy="2537776"/>
          </a:xfrm>
          <a:prstGeom prst="rect">
            <a:avLst/>
          </a:prstGeom>
          <a:noFill/>
          <a:ln>
            <a:noFill/>
          </a:ln>
        </p:spPr>
      </p:pic>
      <p:pic>
        <p:nvPicPr>
          <p:cNvPr id="13" name="Google Shape;13;p2"/>
          <p:cNvPicPr preferRelativeResize="0"/>
          <p:nvPr/>
        </p:nvPicPr>
        <p:blipFill>
          <a:blip r:embed="rId3">
            <a:alphaModFix/>
          </a:blip>
          <a:stretch>
            <a:fillRect/>
          </a:stretch>
        </p:blipFill>
        <p:spPr>
          <a:xfrm>
            <a:off x="3001026" y="4320051"/>
            <a:ext cx="3420850" cy="701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8636"/>
              </a:buClr>
              <a:buSzPts val="2800"/>
              <a:buFont typeface="Nunito"/>
              <a:buNone/>
              <a:defRPr>
                <a:solidFill>
                  <a:srgbClr val="278636"/>
                </a:solidFill>
                <a:latin typeface="Nunito"/>
                <a:ea typeface="Nunito"/>
                <a:cs typeface="Nunito"/>
                <a:sym typeface="Nunito"/>
              </a:defRPr>
            </a:lvl1pPr>
            <a:lvl2pPr lvl="1">
              <a:spcBef>
                <a:spcPts val="0"/>
              </a:spcBef>
              <a:spcAft>
                <a:spcPts val="0"/>
              </a:spcAft>
              <a:buSzPts val="2800"/>
              <a:buFont typeface="Nunito"/>
              <a:buNone/>
              <a:defRPr>
                <a:latin typeface="Nunito"/>
                <a:ea typeface="Nunito"/>
                <a:cs typeface="Nunito"/>
                <a:sym typeface="Nunito"/>
              </a:defRPr>
            </a:lvl2pPr>
            <a:lvl3pPr lvl="2">
              <a:spcBef>
                <a:spcPts val="0"/>
              </a:spcBef>
              <a:spcAft>
                <a:spcPts val="0"/>
              </a:spcAft>
              <a:buSzPts val="2800"/>
              <a:buFont typeface="Nunito"/>
              <a:buNone/>
              <a:defRPr>
                <a:latin typeface="Nunito"/>
                <a:ea typeface="Nunito"/>
                <a:cs typeface="Nunito"/>
                <a:sym typeface="Nunito"/>
              </a:defRPr>
            </a:lvl3pPr>
            <a:lvl4pPr lvl="3">
              <a:spcBef>
                <a:spcPts val="0"/>
              </a:spcBef>
              <a:spcAft>
                <a:spcPts val="0"/>
              </a:spcAft>
              <a:buSzPts val="2800"/>
              <a:buFont typeface="Nunito"/>
              <a:buNone/>
              <a:defRPr>
                <a:latin typeface="Nunito"/>
                <a:ea typeface="Nunito"/>
                <a:cs typeface="Nunito"/>
                <a:sym typeface="Nunito"/>
              </a:defRPr>
            </a:lvl4pPr>
            <a:lvl5pPr lvl="4">
              <a:spcBef>
                <a:spcPts val="0"/>
              </a:spcBef>
              <a:spcAft>
                <a:spcPts val="0"/>
              </a:spcAft>
              <a:buSzPts val="2800"/>
              <a:buFont typeface="Nunito"/>
              <a:buNone/>
              <a:defRPr>
                <a:latin typeface="Nunito"/>
                <a:ea typeface="Nunito"/>
                <a:cs typeface="Nunito"/>
                <a:sym typeface="Nunito"/>
              </a:defRPr>
            </a:lvl5pPr>
            <a:lvl6pPr lvl="5">
              <a:spcBef>
                <a:spcPts val="0"/>
              </a:spcBef>
              <a:spcAft>
                <a:spcPts val="0"/>
              </a:spcAft>
              <a:buSzPts val="2800"/>
              <a:buFont typeface="Nunito"/>
              <a:buNone/>
              <a:defRPr>
                <a:latin typeface="Nunito"/>
                <a:ea typeface="Nunito"/>
                <a:cs typeface="Nunito"/>
                <a:sym typeface="Nunito"/>
              </a:defRPr>
            </a:lvl6pPr>
            <a:lvl7pPr lvl="6">
              <a:spcBef>
                <a:spcPts val="0"/>
              </a:spcBef>
              <a:spcAft>
                <a:spcPts val="0"/>
              </a:spcAft>
              <a:buSzPts val="2800"/>
              <a:buFont typeface="Nunito"/>
              <a:buNone/>
              <a:defRPr>
                <a:latin typeface="Nunito"/>
                <a:ea typeface="Nunito"/>
                <a:cs typeface="Nunito"/>
                <a:sym typeface="Nunito"/>
              </a:defRPr>
            </a:lvl7pPr>
            <a:lvl8pPr lvl="7">
              <a:spcBef>
                <a:spcPts val="0"/>
              </a:spcBef>
              <a:spcAft>
                <a:spcPts val="0"/>
              </a:spcAft>
              <a:buSzPts val="2800"/>
              <a:buFont typeface="Nunito"/>
              <a:buNone/>
              <a:defRPr>
                <a:latin typeface="Nunito"/>
                <a:ea typeface="Nunito"/>
                <a:cs typeface="Nunito"/>
                <a:sym typeface="Nunito"/>
              </a:defRPr>
            </a:lvl8pPr>
            <a:lvl9pPr lvl="8">
              <a:spcBef>
                <a:spcPts val="0"/>
              </a:spcBef>
              <a:spcAft>
                <a:spcPts val="0"/>
              </a:spcAft>
              <a:buSzPts val="2800"/>
              <a:buFont typeface="Nunito"/>
              <a:buNone/>
              <a:defRPr>
                <a:latin typeface="Nunito"/>
                <a:ea typeface="Nunito"/>
                <a:cs typeface="Nunito"/>
                <a:sym typeface="Nunito"/>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17500">
              <a:spcBef>
                <a:spcPts val="0"/>
              </a:spcBef>
              <a:spcAft>
                <a:spcPts val="0"/>
              </a:spcAft>
              <a:buSzPts val="1400"/>
              <a:buFont typeface="Nunito"/>
              <a:buChar char="○"/>
              <a:defRPr>
                <a:latin typeface="Nunito"/>
                <a:ea typeface="Nunito"/>
                <a:cs typeface="Nunito"/>
                <a:sym typeface="Nunito"/>
              </a:defRPr>
            </a:lvl2pPr>
            <a:lvl3pPr marL="1371600" lvl="2" indent="-317500">
              <a:spcBef>
                <a:spcPts val="0"/>
              </a:spcBef>
              <a:spcAft>
                <a:spcPts val="0"/>
              </a:spcAft>
              <a:buSzPts val="1400"/>
              <a:buFont typeface="Nunito"/>
              <a:buChar char="■"/>
              <a:defRPr>
                <a:latin typeface="Nunito"/>
                <a:ea typeface="Nunito"/>
                <a:cs typeface="Nunito"/>
                <a:sym typeface="Nunito"/>
              </a:defRPr>
            </a:lvl3pPr>
            <a:lvl4pPr marL="1828800" lvl="3" indent="-317500">
              <a:spcBef>
                <a:spcPts val="0"/>
              </a:spcBef>
              <a:spcAft>
                <a:spcPts val="0"/>
              </a:spcAft>
              <a:buSzPts val="1400"/>
              <a:buFont typeface="Nunito"/>
              <a:buChar char="●"/>
              <a:defRPr>
                <a:latin typeface="Nunito"/>
                <a:ea typeface="Nunito"/>
                <a:cs typeface="Nunito"/>
                <a:sym typeface="Nunito"/>
              </a:defRPr>
            </a:lvl4pPr>
            <a:lvl5pPr marL="2286000" lvl="4" indent="-317500">
              <a:spcBef>
                <a:spcPts val="0"/>
              </a:spcBef>
              <a:spcAft>
                <a:spcPts val="0"/>
              </a:spcAft>
              <a:buSzPts val="1400"/>
              <a:buFont typeface="Nunito"/>
              <a:buChar char="○"/>
              <a:defRPr>
                <a:latin typeface="Nunito"/>
                <a:ea typeface="Nunito"/>
                <a:cs typeface="Nunito"/>
                <a:sym typeface="Nunito"/>
              </a:defRPr>
            </a:lvl5pPr>
            <a:lvl6pPr marL="2743200" lvl="5" indent="-317500">
              <a:spcBef>
                <a:spcPts val="0"/>
              </a:spcBef>
              <a:spcAft>
                <a:spcPts val="0"/>
              </a:spcAft>
              <a:buSzPts val="1400"/>
              <a:buFont typeface="Nunito"/>
              <a:buChar char="■"/>
              <a:defRPr>
                <a:latin typeface="Nunito"/>
                <a:ea typeface="Nunito"/>
                <a:cs typeface="Nunito"/>
                <a:sym typeface="Nunito"/>
              </a:defRPr>
            </a:lvl6pPr>
            <a:lvl7pPr marL="3200400" lvl="6" indent="-317500">
              <a:spcBef>
                <a:spcPts val="0"/>
              </a:spcBef>
              <a:spcAft>
                <a:spcPts val="0"/>
              </a:spcAft>
              <a:buSzPts val="1400"/>
              <a:buFont typeface="Nunito"/>
              <a:buChar char="●"/>
              <a:defRPr>
                <a:latin typeface="Nunito"/>
                <a:ea typeface="Nunito"/>
                <a:cs typeface="Nunito"/>
                <a:sym typeface="Nunito"/>
              </a:defRPr>
            </a:lvl7pPr>
            <a:lvl8pPr marL="3657600" lvl="7" indent="-317500">
              <a:spcBef>
                <a:spcPts val="0"/>
              </a:spcBef>
              <a:spcAft>
                <a:spcPts val="0"/>
              </a:spcAft>
              <a:buSzPts val="1400"/>
              <a:buFont typeface="Nunito"/>
              <a:buChar char="○"/>
              <a:defRPr>
                <a:latin typeface="Nunito"/>
                <a:ea typeface="Nunito"/>
                <a:cs typeface="Nunito"/>
                <a:sym typeface="Nunito"/>
              </a:defRPr>
            </a:lvl8pPr>
            <a:lvl9pPr marL="4114800" lvl="8" indent="-317500">
              <a:spcBef>
                <a:spcPts val="0"/>
              </a:spcBef>
              <a:spcAft>
                <a:spcPts val="0"/>
              </a:spcAft>
              <a:buSzPts val="1400"/>
              <a:buFont typeface="Nunito"/>
              <a:buChar char="■"/>
              <a:defRPr>
                <a:latin typeface="Nunito"/>
                <a:ea typeface="Nunito"/>
                <a:cs typeface="Nunito"/>
                <a:sym typeface="Nunito"/>
              </a:defRPr>
            </a:lvl9pPr>
          </a:lstStyle>
          <a:p>
            <a:endParaRPr/>
          </a:p>
        </p:txBody>
      </p:sp>
      <p:pic>
        <p:nvPicPr>
          <p:cNvPr id="21" name="Google Shape;21;p4"/>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8636"/>
              </a:buClr>
              <a:buSzPts val="2800"/>
              <a:buFont typeface="Nunito"/>
              <a:buNone/>
              <a:defRPr>
                <a:solidFill>
                  <a:srgbClr val="278636"/>
                </a:solidFill>
                <a:latin typeface="Nunito"/>
                <a:ea typeface="Nunito"/>
                <a:cs typeface="Nunito"/>
                <a:sym typeface="Nunito"/>
              </a:defRPr>
            </a:lvl1pPr>
            <a:lvl2pPr lvl="1">
              <a:spcBef>
                <a:spcPts val="0"/>
              </a:spcBef>
              <a:spcAft>
                <a:spcPts val="0"/>
              </a:spcAft>
              <a:buSzPts val="2800"/>
              <a:buFont typeface="Nunito"/>
              <a:buNone/>
              <a:defRPr>
                <a:latin typeface="Nunito"/>
                <a:ea typeface="Nunito"/>
                <a:cs typeface="Nunito"/>
                <a:sym typeface="Nunito"/>
              </a:defRPr>
            </a:lvl2pPr>
            <a:lvl3pPr lvl="2">
              <a:spcBef>
                <a:spcPts val="0"/>
              </a:spcBef>
              <a:spcAft>
                <a:spcPts val="0"/>
              </a:spcAft>
              <a:buSzPts val="2800"/>
              <a:buFont typeface="Nunito"/>
              <a:buNone/>
              <a:defRPr>
                <a:latin typeface="Nunito"/>
                <a:ea typeface="Nunito"/>
                <a:cs typeface="Nunito"/>
                <a:sym typeface="Nunito"/>
              </a:defRPr>
            </a:lvl3pPr>
            <a:lvl4pPr lvl="3">
              <a:spcBef>
                <a:spcPts val="0"/>
              </a:spcBef>
              <a:spcAft>
                <a:spcPts val="0"/>
              </a:spcAft>
              <a:buSzPts val="2800"/>
              <a:buFont typeface="Nunito"/>
              <a:buNone/>
              <a:defRPr>
                <a:latin typeface="Nunito"/>
                <a:ea typeface="Nunito"/>
                <a:cs typeface="Nunito"/>
                <a:sym typeface="Nunito"/>
              </a:defRPr>
            </a:lvl4pPr>
            <a:lvl5pPr lvl="4">
              <a:spcBef>
                <a:spcPts val="0"/>
              </a:spcBef>
              <a:spcAft>
                <a:spcPts val="0"/>
              </a:spcAft>
              <a:buSzPts val="2800"/>
              <a:buFont typeface="Nunito"/>
              <a:buNone/>
              <a:defRPr>
                <a:latin typeface="Nunito"/>
                <a:ea typeface="Nunito"/>
                <a:cs typeface="Nunito"/>
                <a:sym typeface="Nunito"/>
              </a:defRPr>
            </a:lvl5pPr>
            <a:lvl6pPr lvl="5">
              <a:spcBef>
                <a:spcPts val="0"/>
              </a:spcBef>
              <a:spcAft>
                <a:spcPts val="0"/>
              </a:spcAft>
              <a:buSzPts val="2800"/>
              <a:buFont typeface="Nunito"/>
              <a:buNone/>
              <a:defRPr>
                <a:latin typeface="Nunito"/>
                <a:ea typeface="Nunito"/>
                <a:cs typeface="Nunito"/>
                <a:sym typeface="Nunito"/>
              </a:defRPr>
            </a:lvl6pPr>
            <a:lvl7pPr lvl="6">
              <a:spcBef>
                <a:spcPts val="0"/>
              </a:spcBef>
              <a:spcAft>
                <a:spcPts val="0"/>
              </a:spcAft>
              <a:buSzPts val="2800"/>
              <a:buFont typeface="Nunito"/>
              <a:buNone/>
              <a:defRPr>
                <a:latin typeface="Nunito"/>
                <a:ea typeface="Nunito"/>
                <a:cs typeface="Nunito"/>
                <a:sym typeface="Nunito"/>
              </a:defRPr>
            </a:lvl7pPr>
            <a:lvl8pPr lvl="7">
              <a:spcBef>
                <a:spcPts val="0"/>
              </a:spcBef>
              <a:spcAft>
                <a:spcPts val="0"/>
              </a:spcAft>
              <a:buSzPts val="2800"/>
              <a:buFont typeface="Nunito"/>
              <a:buNone/>
              <a:defRPr>
                <a:latin typeface="Nunito"/>
                <a:ea typeface="Nunito"/>
                <a:cs typeface="Nunito"/>
                <a:sym typeface="Nunito"/>
              </a:defRPr>
            </a:lvl8pPr>
            <a:lvl9pPr lvl="8">
              <a:spcBef>
                <a:spcPts val="0"/>
              </a:spcBef>
              <a:spcAft>
                <a:spcPts val="0"/>
              </a:spcAft>
              <a:buSzPts val="2800"/>
              <a:buFont typeface="Nunito"/>
              <a:buNone/>
              <a:defRPr>
                <a:latin typeface="Nunito"/>
                <a:ea typeface="Nunito"/>
                <a:cs typeface="Nunito"/>
                <a:sym typeface="Nunito"/>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Nunito"/>
              <a:buChar char="●"/>
              <a:defRPr sz="1400">
                <a:latin typeface="Nunito"/>
                <a:ea typeface="Nunito"/>
                <a:cs typeface="Nunito"/>
                <a:sym typeface="Nunito"/>
              </a:defRPr>
            </a:lvl1pPr>
            <a:lvl2pPr marL="914400" lvl="1" indent="-304800">
              <a:spcBef>
                <a:spcPts val="0"/>
              </a:spcBef>
              <a:spcAft>
                <a:spcPts val="0"/>
              </a:spcAft>
              <a:buSzPts val="1200"/>
              <a:buFont typeface="Nunito"/>
              <a:buChar char="○"/>
              <a:defRPr sz="1200">
                <a:latin typeface="Nunito"/>
                <a:ea typeface="Nunito"/>
                <a:cs typeface="Nunito"/>
                <a:sym typeface="Nunito"/>
              </a:defRPr>
            </a:lvl2pPr>
            <a:lvl3pPr marL="1371600" lvl="2" indent="-304800">
              <a:spcBef>
                <a:spcPts val="0"/>
              </a:spcBef>
              <a:spcAft>
                <a:spcPts val="0"/>
              </a:spcAft>
              <a:buSzPts val="1200"/>
              <a:buFont typeface="Nunito"/>
              <a:buChar char="■"/>
              <a:defRPr sz="1200">
                <a:latin typeface="Nunito"/>
                <a:ea typeface="Nunito"/>
                <a:cs typeface="Nunito"/>
                <a:sym typeface="Nunito"/>
              </a:defRPr>
            </a:lvl3pPr>
            <a:lvl4pPr marL="1828800" lvl="3" indent="-304800">
              <a:spcBef>
                <a:spcPts val="0"/>
              </a:spcBef>
              <a:spcAft>
                <a:spcPts val="0"/>
              </a:spcAft>
              <a:buSzPts val="1200"/>
              <a:buFont typeface="Nunito"/>
              <a:buChar char="●"/>
              <a:defRPr sz="1200">
                <a:latin typeface="Nunito"/>
                <a:ea typeface="Nunito"/>
                <a:cs typeface="Nunito"/>
                <a:sym typeface="Nunito"/>
              </a:defRPr>
            </a:lvl4pPr>
            <a:lvl5pPr marL="2286000" lvl="4" indent="-304800">
              <a:spcBef>
                <a:spcPts val="0"/>
              </a:spcBef>
              <a:spcAft>
                <a:spcPts val="0"/>
              </a:spcAft>
              <a:buSzPts val="1200"/>
              <a:buFont typeface="Nunito"/>
              <a:buChar char="○"/>
              <a:defRPr sz="1200">
                <a:latin typeface="Nunito"/>
                <a:ea typeface="Nunito"/>
                <a:cs typeface="Nunito"/>
                <a:sym typeface="Nunito"/>
              </a:defRPr>
            </a:lvl5pPr>
            <a:lvl6pPr marL="2743200" lvl="5" indent="-304800">
              <a:spcBef>
                <a:spcPts val="0"/>
              </a:spcBef>
              <a:spcAft>
                <a:spcPts val="0"/>
              </a:spcAft>
              <a:buSzPts val="1200"/>
              <a:buFont typeface="Nunito"/>
              <a:buChar char="■"/>
              <a:defRPr sz="1200">
                <a:latin typeface="Nunito"/>
                <a:ea typeface="Nunito"/>
                <a:cs typeface="Nunito"/>
                <a:sym typeface="Nunito"/>
              </a:defRPr>
            </a:lvl6pPr>
            <a:lvl7pPr marL="3200400" lvl="6" indent="-304800">
              <a:spcBef>
                <a:spcPts val="0"/>
              </a:spcBef>
              <a:spcAft>
                <a:spcPts val="0"/>
              </a:spcAft>
              <a:buSzPts val="1200"/>
              <a:buFont typeface="Nunito"/>
              <a:buChar char="●"/>
              <a:defRPr sz="1200">
                <a:latin typeface="Nunito"/>
                <a:ea typeface="Nunito"/>
                <a:cs typeface="Nunito"/>
                <a:sym typeface="Nunito"/>
              </a:defRPr>
            </a:lvl7pPr>
            <a:lvl8pPr marL="3657600" lvl="7" indent="-304800">
              <a:spcBef>
                <a:spcPts val="0"/>
              </a:spcBef>
              <a:spcAft>
                <a:spcPts val="0"/>
              </a:spcAft>
              <a:buSzPts val="1200"/>
              <a:buFont typeface="Nunito"/>
              <a:buChar char="○"/>
              <a:defRPr sz="1200">
                <a:latin typeface="Nunito"/>
                <a:ea typeface="Nunito"/>
                <a:cs typeface="Nunito"/>
                <a:sym typeface="Nunito"/>
              </a:defRPr>
            </a:lvl8pPr>
            <a:lvl9pPr marL="4114800" lvl="8" indent="-304800">
              <a:spcBef>
                <a:spcPts val="0"/>
              </a:spcBef>
              <a:spcAft>
                <a:spcPts val="0"/>
              </a:spcAft>
              <a:buSzPts val="1200"/>
              <a:buFont typeface="Nunito"/>
              <a:buChar char="■"/>
              <a:defRPr sz="1200">
                <a:latin typeface="Nunito"/>
                <a:ea typeface="Nunito"/>
                <a:cs typeface="Nunito"/>
                <a:sym typeface="Nunito"/>
              </a:defRPr>
            </a:lvl9pPr>
          </a:lstStyle>
          <a:p>
            <a:endParaRPr/>
          </a:p>
        </p:txBody>
      </p:sp>
      <p:sp>
        <p:nvSpPr>
          <p:cNvPr id="29" name="Google Shape;29;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Nunito"/>
              <a:buChar char="●"/>
              <a:defRPr sz="1400">
                <a:latin typeface="Nunito"/>
                <a:ea typeface="Nunito"/>
                <a:cs typeface="Nunito"/>
                <a:sym typeface="Nunito"/>
              </a:defRPr>
            </a:lvl1pPr>
            <a:lvl2pPr marL="914400" lvl="1" indent="-304800">
              <a:spcBef>
                <a:spcPts val="0"/>
              </a:spcBef>
              <a:spcAft>
                <a:spcPts val="0"/>
              </a:spcAft>
              <a:buSzPts val="1200"/>
              <a:buFont typeface="Nunito"/>
              <a:buChar char="○"/>
              <a:defRPr sz="1200">
                <a:latin typeface="Nunito"/>
                <a:ea typeface="Nunito"/>
                <a:cs typeface="Nunito"/>
                <a:sym typeface="Nunito"/>
              </a:defRPr>
            </a:lvl2pPr>
            <a:lvl3pPr marL="1371600" lvl="2" indent="-304800">
              <a:spcBef>
                <a:spcPts val="0"/>
              </a:spcBef>
              <a:spcAft>
                <a:spcPts val="0"/>
              </a:spcAft>
              <a:buSzPts val="1200"/>
              <a:buFont typeface="Nunito"/>
              <a:buChar char="■"/>
              <a:defRPr sz="1200">
                <a:latin typeface="Nunito"/>
                <a:ea typeface="Nunito"/>
                <a:cs typeface="Nunito"/>
                <a:sym typeface="Nunito"/>
              </a:defRPr>
            </a:lvl3pPr>
            <a:lvl4pPr marL="1828800" lvl="3" indent="-304800">
              <a:spcBef>
                <a:spcPts val="0"/>
              </a:spcBef>
              <a:spcAft>
                <a:spcPts val="0"/>
              </a:spcAft>
              <a:buSzPts val="1200"/>
              <a:buFont typeface="Nunito"/>
              <a:buChar char="●"/>
              <a:defRPr sz="1200">
                <a:latin typeface="Nunito"/>
                <a:ea typeface="Nunito"/>
                <a:cs typeface="Nunito"/>
                <a:sym typeface="Nunito"/>
              </a:defRPr>
            </a:lvl4pPr>
            <a:lvl5pPr marL="2286000" lvl="4" indent="-304800">
              <a:spcBef>
                <a:spcPts val="0"/>
              </a:spcBef>
              <a:spcAft>
                <a:spcPts val="0"/>
              </a:spcAft>
              <a:buSzPts val="1200"/>
              <a:buFont typeface="Nunito"/>
              <a:buChar char="○"/>
              <a:defRPr sz="1200">
                <a:latin typeface="Nunito"/>
                <a:ea typeface="Nunito"/>
                <a:cs typeface="Nunito"/>
                <a:sym typeface="Nunito"/>
              </a:defRPr>
            </a:lvl5pPr>
            <a:lvl6pPr marL="2743200" lvl="5" indent="-304800">
              <a:spcBef>
                <a:spcPts val="0"/>
              </a:spcBef>
              <a:spcAft>
                <a:spcPts val="0"/>
              </a:spcAft>
              <a:buSzPts val="1200"/>
              <a:buFont typeface="Nunito"/>
              <a:buChar char="■"/>
              <a:defRPr sz="1200">
                <a:latin typeface="Nunito"/>
                <a:ea typeface="Nunito"/>
                <a:cs typeface="Nunito"/>
                <a:sym typeface="Nunito"/>
              </a:defRPr>
            </a:lvl6pPr>
            <a:lvl7pPr marL="3200400" lvl="6" indent="-304800">
              <a:spcBef>
                <a:spcPts val="0"/>
              </a:spcBef>
              <a:spcAft>
                <a:spcPts val="0"/>
              </a:spcAft>
              <a:buSzPts val="1200"/>
              <a:buFont typeface="Nunito"/>
              <a:buChar char="●"/>
              <a:defRPr sz="1200">
                <a:latin typeface="Nunito"/>
                <a:ea typeface="Nunito"/>
                <a:cs typeface="Nunito"/>
                <a:sym typeface="Nunito"/>
              </a:defRPr>
            </a:lvl7pPr>
            <a:lvl8pPr marL="3657600" lvl="7" indent="-304800">
              <a:spcBef>
                <a:spcPts val="0"/>
              </a:spcBef>
              <a:spcAft>
                <a:spcPts val="0"/>
              </a:spcAft>
              <a:buSzPts val="1200"/>
              <a:buFont typeface="Nunito"/>
              <a:buChar char="○"/>
              <a:defRPr sz="1200">
                <a:latin typeface="Nunito"/>
                <a:ea typeface="Nunito"/>
                <a:cs typeface="Nunito"/>
                <a:sym typeface="Nunito"/>
              </a:defRPr>
            </a:lvl8pPr>
            <a:lvl9pPr marL="4114800" lvl="8" indent="-304800">
              <a:spcBef>
                <a:spcPts val="0"/>
              </a:spcBef>
              <a:spcAft>
                <a:spcPts val="0"/>
              </a:spcAft>
              <a:buSzPts val="1200"/>
              <a:buFont typeface="Nunito"/>
              <a:buChar char="■"/>
              <a:defRPr sz="1200">
                <a:latin typeface="Nunito"/>
                <a:ea typeface="Nunito"/>
                <a:cs typeface="Nunito"/>
                <a:sym typeface="Nunito"/>
              </a:defRPr>
            </a:lvl9pPr>
          </a:lstStyle>
          <a:p>
            <a:endParaRPr/>
          </a:p>
        </p:txBody>
      </p:sp>
      <p:pic>
        <p:nvPicPr>
          <p:cNvPr id="30" name="Google Shape;30;p6"/>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8636"/>
              </a:buClr>
              <a:buSzPts val="2800"/>
              <a:buFont typeface="Nunito"/>
              <a:buNone/>
              <a:defRPr>
                <a:solidFill>
                  <a:srgbClr val="278636"/>
                </a:solidFill>
                <a:latin typeface="Nunito"/>
                <a:ea typeface="Nunito"/>
                <a:cs typeface="Nunito"/>
                <a:sym typeface="Nunito"/>
              </a:defRPr>
            </a:lvl1pPr>
            <a:lvl2pPr lvl="1">
              <a:spcBef>
                <a:spcPts val="0"/>
              </a:spcBef>
              <a:spcAft>
                <a:spcPts val="0"/>
              </a:spcAft>
              <a:buSzPts val="2800"/>
              <a:buFont typeface="Nunito"/>
              <a:buNone/>
              <a:defRPr>
                <a:latin typeface="Nunito"/>
                <a:ea typeface="Nunito"/>
                <a:cs typeface="Nunito"/>
                <a:sym typeface="Nunito"/>
              </a:defRPr>
            </a:lvl2pPr>
            <a:lvl3pPr lvl="2">
              <a:spcBef>
                <a:spcPts val="0"/>
              </a:spcBef>
              <a:spcAft>
                <a:spcPts val="0"/>
              </a:spcAft>
              <a:buSzPts val="2800"/>
              <a:buFont typeface="Nunito"/>
              <a:buNone/>
              <a:defRPr>
                <a:latin typeface="Nunito"/>
                <a:ea typeface="Nunito"/>
                <a:cs typeface="Nunito"/>
                <a:sym typeface="Nunito"/>
              </a:defRPr>
            </a:lvl3pPr>
            <a:lvl4pPr lvl="3">
              <a:spcBef>
                <a:spcPts val="0"/>
              </a:spcBef>
              <a:spcAft>
                <a:spcPts val="0"/>
              </a:spcAft>
              <a:buSzPts val="2800"/>
              <a:buFont typeface="Nunito"/>
              <a:buNone/>
              <a:defRPr>
                <a:latin typeface="Nunito"/>
                <a:ea typeface="Nunito"/>
                <a:cs typeface="Nunito"/>
                <a:sym typeface="Nunito"/>
              </a:defRPr>
            </a:lvl4pPr>
            <a:lvl5pPr lvl="4">
              <a:spcBef>
                <a:spcPts val="0"/>
              </a:spcBef>
              <a:spcAft>
                <a:spcPts val="0"/>
              </a:spcAft>
              <a:buSzPts val="2800"/>
              <a:buFont typeface="Nunito"/>
              <a:buNone/>
              <a:defRPr>
                <a:latin typeface="Nunito"/>
                <a:ea typeface="Nunito"/>
                <a:cs typeface="Nunito"/>
                <a:sym typeface="Nunito"/>
              </a:defRPr>
            </a:lvl5pPr>
            <a:lvl6pPr lvl="5">
              <a:spcBef>
                <a:spcPts val="0"/>
              </a:spcBef>
              <a:spcAft>
                <a:spcPts val="0"/>
              </a:spcAft>
              <a:buSzPts val="2800"/>
              <a:buFont typeface="Nunito"/>
              <a:buNone/>
              <a:defRPr>
                <a:latin typeface="Nunito"/>
                <a:ea typeface="Nunito"/>
                <a:cs typeface="Nunito"/>
                <a:sym typeface="Nunito"/>
              </a:defRPr>
            </a:lvl6pPr>
            <a:lvl7pPr lvl="6">
              <a:spcBef>
                <a:spcPts val="0"/>
              </a:spcBef>
              <a:spcAft>
                <a:spcPts val="0"/>
              </a:spcAft>
              <a:buSzPts val="2800"/>
              <a:buFont typeface="Nunito"/>
              <a:buNone/>
              <a:defRPr>
                <a:latin typeface="Nunito"/>
                <a:ea typeface="Nunito"/>
                <a:cs typeface="Nunito"/>
                <a:sym typeface="Nunito"/>
              </a:defRPr>
            </a:lvl7pPr>
            <a:lvl8pPr lvl="7">
              <a:spcBef>
                <a:spcPts val="0"/>
              </a:spcBef>
              <a:spcAft>
                <a:spcPts val="0"/>
              </a:spcAft>
              <a:buSzPts val="2800"/>
              <a:buFont typeface="Nunito"/>
              <a:buNone/>
              <a:defRPr>
                <a:latin typeface="Nunito"/>
                <a:ea typeface="Nunito"/>
                <a:cs typeface="Nunito"/>
                <a:sym typeface="Nunito"/>
              </a:defRPr>
            </a:lvl8pPr>
            <a:lvl9pPr lvl="8">
              <a:spcBef>
                <a:spcPts val="0"/>
              </a:spcBef>
              <a:spcAft>
                <a:spcPts val="0"/>
              </a:spcAft>
              <a:buSzPts val="2800"/>
              <a:buFont typeface="Nunito"/>
              <a:buNone/>
              <a:defRPr>
                <a:latin typeface="Nunito"/>
                <a:ea typeface="Nunito"/>
                <a:cs typeface="Nunito"/>
                <a:sym typeface="Nunito"/>
              </a:defRPr>
            </a:lvl9pPr>
          </a:lstStyle>
          <a:p>
            <a:endParaRPr/>
          </a:p>
        </p:txBody>
      </p:sp>
      <p:pic>
        <p:nvPicPr>
          <p:cNvPr id="33" name="Google Shape;33;p7"/>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Clr>
                <a:srgbClr val="278636"/>
              </a:buClr>
              <a:buSzPts val="2400"/>
              <a:buFont typeface="Nunito"/>
              <a:buNone/>
              <a:defRPr sz="2400">
                <a:solidFill>
                  <a:srgbClr val="278636"/>
                </a:solidFill>
                <a:latin typeface="Nunito"/>
                <a:ea typeface="Nunito"/>
                <a:cs typeface="Nunito"/>
                <a:sym typeface="Nunito"/>
              </a:defRPr>
            </a:lvl1pPr>
            <a:lvl2pPr lvl="1">
              <a:spcBef>
                <a:spcPts val="0"/>
              </a:spcBef>
              <a:spcAft>
                <a:spcPts val="0"/>
              </a:spcAft>
              <a:buSzPts val="2400"/>
              <a:buFont typeface="Nunito"/>
              <a:buNone/>
              <a:defRPr sz="2400">
                <a:latin typeface="Nunito"/>
                <a:ea typeface="Nunito"/>
                <a:cs typeface="Nunito"/>
                <a:sym typeface="Nunito"/>
              </a:defRPr>
            </a:lvl2pPr>
            <a:lvl3pPr lvl="2">
              <a:spcBef>
                <a:spcPts val="0"/>
              </a:spcBef>
              <a:spcAft>
                <a:spcPts val="0"/>
              </a:spcAft>
              <a:buSzPts val="2400"/>
              <a:buFont typeface="Nunito"/>
              <a:buNone/>
              <a:defRPr sz="2400">
                <a:latin typeface="Nunito"/>
                <a:ea typeface="Nunito"/>
                <a:cs typeface="Nunito"/>
                <a:sym typeface="Nunito"/>
              </a:defRPr>
            </a:lvl3pPr>
            <a:lvl4pPr lvl="3">
              <a:spcBef>
                <a:spcPts val="0"/>
              </a:spcBef>
              <a:spcAft>
                <a:spcPts val="0"/>
              </a:spcAft>
              <a:buSzPts val="2400"/>
              <a:buFont typeface="Nunito"/>
              <a:buNone/>
              <a:defRPr sz="2400">
                <a:latin typeface="Nunito"/>
                <a:ea typeface="Nunito"/>
                <a:cs typeface="Nunito"/>
                <a:sym typeface="Nunito"/>
              </a:defRPr>
            </a:lvl4pPr>
            <a:lvl5pPr lvl="4">
              <a:spcBef>
                <a:spcPts val="0"/>
              </a:spcBef>
              <a:spcAft>
                <a:spcPts val="0"/>
              </a:spcAft>
              <a:buSzPts val="2400"/>
              <a:buFont typeface="Nunito"/>
              <a:buNone/>
              <a:defRPr sz="2400">
                <a:latin typeface="Nunito"/>
                <a:ea typeface="Nunito"/>
                <a:cs typeface="Nunito"/>
                <a:sym typeface="Nunito"/>
              </a:defRPr>
            </a:lvl5pPr>
            <a:lvl6pPr lvl="5">
              <a:spcBef>
                <a:spcPts val="0"/>
              </a:spcBef>
              <a:spcAft>
                <a:spcPts val="0"/>
              </a:spcAft>
              <a:buSzPts val="2400"/>
              <a:buFont typeface="Nunito"/>
              <a:buNone/>
              <a:defRPr sz="2400">
                <a:latin typeface="Nunito"/>
                <a:ea typeface="Nunito"/>
                <a:cs typeface="Nunito"/>
                <a:sym typeface="Nunito"/>
              </a:defRPr>
            </a:lvl6pPr>
            <a:lvl7pPr lvl="6">
              <a:spcBef>
                <a:spcPts val="0"/>
              </a:spcBef>
              <a:spcAft>
                <a:spcPts val="0"/>
              </a:spcAft>
              <a:buSzPts val="2400"/>
              <a:buFont typeface="Nunito"/>
              <a:buNone/>
              <a:defRPr sz="2400">
                <a:latin typeface="Nunito"/>
                <a:ea typeface="Nunito"/>
                <a:cs typeface="Nunito"/>
                <a:sym typeface="Nunito"/>
              </a:defRPr>
            </a:lvl7pPr>
            <a:lvl8pPr lvl="7">
              <a:spcBef>
                <a:spcPts val="0"/>
              </a:spcBef>
              <a:spcAft>
                <a:spcPts val="0"/>
              </a:spcAft>
              <a:buSzPts val="2400"/>
              <a:buFont typeface="Nunito"/>
              <a:buNone/>
              <a:defRPr sz="2400">
                <a:latin typeface="Nunito"/>
                <a:ea typeface="Nunito"/>
                <a:cs typeface="Nunito"/>
                <a:sym typeface="Nunito"/>
              </a:defRPr>
            </a:lvl8pPr>
            <a:lvl9pPr lvl="8">
              <a:spcBef>
                <a:spcPts val="0"/>
              </a:spcBef>
              <a:spcAft>
                <a:spcPts val="0"/>
              </a:spcAft>
              <a:buSzPts val="2400"/>
              <a:buFont typeface="Nunito"/>
              <a:buNone/>
              <a:defRPr sz="2400">
                <a:latin typeface="Nunito"/>
                <a:ea typeface="Nunito"/>
                <a:cs typeface="Nunito"/>
                <a:sym typeface="Nunito"/>
              </a:defRPr>
            </a:lvl9pPr>
          </a:lstStyle>
          <a:p>
            <a:endParaRPr/>
          </a:p>
        </p:txBody>
      </p:sp>
      <p:sp>
        <p:nvSpPr>
          <p:cNvPr id="36" name="Google Shape;36;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Font typeface="Nunito"/>
              <a:buChar char="●"/>
              <a:defRPr sz="1200">
                <a:latin typeface="Nunito"/>
                <a:ea typeface="Nunito"/>
                <a:cs typeface="Nunito"/>
                <a:sym typeface="Nunito"/>
              </a:defRPr>
            </a:lvl1pPr>
            <a:lvl2pPr marL="914400" lvl="1" indent="-304800">
              <a:spcBef>
                <a:spcPts val="0"/>
              </a:spcBef>
              <a:spcAft>
                <a:spcPts val="0"/>
              </a:spcAft>
              <a:buSzPts val="1200"/>
              <a:buFont typeface="Nunito"/>
              <a:buChar char="○"/>
              <a:defRPr sz="1200">
                <a:latin typeface="Nunito"/>
                <a:ea typeface="Nunito"/>
                <a:cs typeface="Nunito"/>
                <a:sym typeface="Nunito"/>
              </a:defRPr>
            </a:lvl2pPr>
            <a:lvl3pPr marL="1371600" lvl="2" indent="-304800">
              <a:spcBef>
                <a:spcPts val="0"/>
              </a:spcBef>
              <a:spcAft>
                <a:spcPts val="0"/>
              </a:spcAft>
              <a:buSzPts val="1200"/>
              <a:buFont typeface="Nunito"/>
              <a:buChar char="■"/>
              <a:defRPr sz="1200">
                <a:latin typeface="Nunito"/>
                <a:ea typeface="Nunito"/>
                <a:cs typeface="Nunito"/>
                <a:sym typeface="Nunito"/>
              </a:defRPr>
            </a:lvl3pPr>
            <a:lvl4pPr marL="1828800" lvl="3" indent="-304800">
              <a:spcBef>
                <a:spcPts val="0"/>
              </a:spcBef>
              <a:spcAft>
                <a:spcPts val="0"/>
              </a:spcAft>
              <a:buSzPts val="1200"/>
              <a:buFont typeface="Nunito"/>
              <a:buChar char="●"/>
              <a:defRPr sz="1200">
                <a:latin typeface="Nunito"/>
                <a:ea typeface="Nunito"/>
                <a:cs typeface="Nunito"/>
                <a:sym typeface="Nunito"/>
              </a:defRPr>
            </a:lvl4pPr>
            <a:lvl5pPr marL="2286000" lvl="4" indent="-304800">
              <a:spcBef>
                <a:spcPts val="0"/>
              </a:spcBef>
              <a:spcAft>
                <a:spcPts val="0"/>
              </a:spcAft>
              <a:buSzPts val="1200"/>
              <a:buFont typeface="Nunito"/>
              <a:buChar char="○"/>
              <a:defRPr sz="1200">
                <a:latin typeface="Nunito"/>
                <a:ea typeface="Nunito"/>
                <a:cs typeface="Nunito"/>
                <a:sym typeface="Nunito"/>
              </a:defRPr>
            </a:lvl5pPr>
            <a:lvl6pPr marL="2743200" lvl="5" indent="-304800">
              <a:spcBef>
                <a:spcPts val="0"/>
              </a:spcBef>
              <a:spcAft>
                <a:spcPts val="0"/>
              </a:spcAft>
              <a:buSzPts val="1200"/>
              <a:buFont typeface="Nunito"/>
              <a:buChar char="■"/>
              <a:defRPr sz="1200">
                <a:latin typeface="Nunito"/>
                <a:ea typeface="Nunito"/>
                <a:cs typeface="Nunito"/>
                <a:sym typeface="Nunito"/>
              </a:defRPr>
            </a:lvl6pPr>
            <a:lvl7pPr marL="3200400" lvl="6" indent="-304800">
              <a:spcBef>
                <a:spcPts val="0"/>
              </a:spcBef>
              <a:spcAft>
                <a:spcPts val="0"/>
              </a:spcAft>
              <a:buSzPts val="1200"/>
              <a:buFont typeface="Nunito"/>
              <a:buChar char="●"/>
              <a:defRPr sz="1200">
                <a:latin typeface="Nunito"/>
                <a:ea typeface="Nunito"/>
                <a:cs typeface="Nunito"/>
                <a:sym typeface="Nunito"/>
              </a:defRPr>
            </a:lvl7pPr>
            <a:lvl8pPr marL="3657600" lvl="7" indent="-304800">
              <a:spcBef>
                <a:spcPts val="0"/>
              </a:spcBef>
              <a:spcAft>
                <a:spcPts val="0"/>
              </a:spcAft>
              <a:buSzPts val="1200"/>
              <a:buFont typeface="Nunito"/>
              <a:buChar char="○"/>
              <a:defRPr sz="1200">
                <a:latin typeface="Nunito"/>
                <a:ea typeface="Nunito"/>
                <a:cs typeface="Nunito"/>
                <a:sym typeface="Nunito"/>
              </a:defRPr>
            </a:lvl8pPr>
            <a:lvl9pPr marL="4114800" lvl="8" indent="-304800">
              <a:spcBef>
                <a:spcPts val="0"/>
              </a:spcBef>
              <a:spcAft>
                <a:spcPts val="0"/>
              </a:spcAft>
              <a:buSzPts val="1200"/>
              <a:buFont typeface="Nunito"/>
              <a:buChar char="■"/>
              <a:defRPr sz="1200">
                <a:latin typeface="Nunito"/>
                <a:ea typeface="Nunito"/>
                <a:cs typeface="Nunito"/>
                <a:sym typeface="Nunito"/>
              </a:defRPr>
            </a:lvl9pPr>
          </a:lstStyle>
          <a:p>
            <a:endParaRPr/>
          </a:p>
        </p:txBody>
      </p:sp>
      <p:pic>
        <p:nvPicPr>
          <p:cNvPr id="37" name="Google Shape;37;p8"/>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Nunito"/>
              <a:buNone/>
              <a:defRPr sz="4800">
                <a:latin typeface="Nunito"/>
                <a:ea typeface="Nunito"/>
                <a:cs typeface="Nunito"/>
                <a:sym typeface="Nunito"/>
              </a:defRPr>
            </a:lvl1pPr>
            <a:lvl2pPr lvl="1">
              <a:spcBef>
                <a:spcPts val="0"/>
              </a:spcBef>
              <a:spcAft>
                <a:spcPts val="0"/>
              </a:spcAft>
              <a:buSzPts val="4800"/>
              <a:buFont typeface="Nunito"/>
              <a:buNone/>
              <a:defRPr sz="4800">
                <a:latin typeface="Nunito"/>
                <a:ea typeface="Nunito"/>
                <a:cs typeface="Nunito"/>
                <a:sym typeface="Nunito"/>
              </a:defRPr>
            </a:lvl2pPr>
            <a:lvl3pPr lvl="2">
              <a:spcBef>
                <a:spcPts val="0"/>
              </a:spcBef>
              <a:spcAft>
                <a:spcPts val="0"/>
              </a:spcAft>
              <a:buSzPts val="4800"/>
              <a:buFont typeface="Nunito"/>
              <a:buNone/>
              <a:defRPr sz="4800">
                <a:latin typeface="Nunito"/>
                <a:ea typeface="Nunito"/>
                <a:cs typeface="Nunito"/>
                <a:sym typeface="Nunito"/>
              </a:defRPr>
            </a:lvl3pPr>
            <a:lvl4pPr lvl="3">
              <a:spcBef>
                <a:spcPts val="0"/>
              </a:spcBef>
              <a:spcAft>
                <a:spcPts val="0"/>
              </a:spcAft>
              <a:buSzPts val="4800"/>
              <a:buFont typeface="Nunito"/>
              <a:buNone/>
              <a:defRPr sz="4800">
                <a:latin typeface="Nunito"/>
                <a:ea typeface="Nunito"/>
                <a:cs typeface="Nunito"/>
                <a:sym typeface="Nunito"/>
              </a:defRPr>
            </a:lvl4pPr>
            <a:lvl5pPr lvl="4">
              <a:spcBef>
                <a:spcPts val="0"/>
              </a:spcBef>
              <a:spcAft>
                <a:spcPts val="0"/>
              </a:spcAft>
              <a:buSzPts val="4800"/>
              <a:buFont typeface="Nunito"/>
              <a:buNone/>
              <a:defRPr sz="4800">
                <a:latin typeface="Nunito"/>
                <a:ea typeface="Nunito"/>
                <a:cs typeface="Nunito"/>
                <a:sym typeface="Nunito"/>
              </a:defRPr>
            </a:lvl5pPr>
            <a:lvl6pPr lvl="5">
              <a:spcBef>
                <a:spcPts val="0"/>
              </a:spcBef>
              <a:spcAft>
                <a:spcPts val="0"/>
              </a:spcAft>
              <a:buSzPts val="4800"/>
              <a:buFont typeface="Nunito"/>
              <a:buNone/>
              <a:defRPr sz="4800">
                <a:latin typeface="Nunito"/>
                <a:ea typeface="Nunito"/>
                <a:cs typeface="Nunito"/>
                <a:sym typeface="Nunito"/>
              </a:defRPr>
            </a:lvl6pPr>
            <a:lvl7pPr lvl="6">
              <a:spcBef>
                <a:spcPts val="0"/>
              </a:spcBef>
              <a:spcAft>
                <a:spcPts val="0"/>
              </a:spcAft>
              <a:buSzPts val="4800"/>
              <a:buFont typeface="Nunito"/>
              <a:buNone/>
              <a:defRPr sz="4800">
                <a:latin typeface="Nunito"/>
                <a:ea typeface="Nunito"/>
                <a:cs typeface="Nunito"/>
                <a:sym typeface="Nunito"/>
              </a:defRPr>
            </a:lvl7pPr>
            <a:lvl8pPr lvl="7">
              <a:spcBef>
                <a:spcPts val="0"/>
              </a:spcBef>
              <a:spcAft>
                <a:spcPts val="0"/>
              </a:spcAft>
              <a:buSzPts val="4800"/>
              <a:buFont typeface="Nunito"/>
              <a:buNone/>
              <a:defRPr sz="4800">
                <a:latin typeface="Nunito"/>
                <a:ea typeface="Nunito"/>
                <a:cs typeface="Nunito"/>
                <a:sym typeface="Nunito"/>
              </a:defRPr>
            </a:lvl8pPr>
            <a:lvl9pPr lvl="8">
              <a:spcBef>
                <a:spcPts val="0"/>
              </a:spcBef>
              <a:spcAft>
                <a:spcPts val="0"/>
              </a:spcAft>
              <a:buSzPts val="4800"/>
              <a:buFont typeface="Nunito"/>
              <a:buNone/>
              <a:defRPr sz="4800">
                <a:latin typeface="Nunito"/>
                <a:ea typeface="Nunito"/>
                <a:cs typeface="Nunito"/>
                <a:sym typeface="Nunito"/>
              </a:defRPr>
            </a:lvl9pPr>
          </a:lstStyle>
          <a:p>
            <a:endParaRPr/>
          </a:p>
        </p:txBody>
      </p:sp>
      <p:pic>
        <p:nvPicPr>
          <p:cNvPr id="40" name="Google Shape;40;p9"/>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Nunito"/>
              <a:buNone/>
              <a:defRPr>
                <a:latin typeface="Nunito"/>
                <a:ea typeface="Nunito"/>
                <a:cs typeface="Nunito"/>
                <a:sym typeface="Nunito"/>
              </a:defRPr>
            </a:lvl1pPr>
          </a:lstStyle>
          <a:p>
            <a:endParaRPr/>
          </a:p>
        </p:txBody>
      </p:sp>
      <p:pic>
        <p:nvPicPr>
          <p:cNvPr id="67" name="Google Shape;67;p15"/>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Nunito"/>
              <a:buNone/>
              <a:defRPr sz="12000">
                <a:latin typeface="Nunito"/>
                <a:ea typeface="Nunito"/>
                <a:cs typeface="Nunito"/>
                <a:sym typeface="Nunito"/>
              </a:defRPr>
            </a:lvl1pPr>
            <a:lvl2pPr lvl="1" algn="ctr">
              <a:spcBef>
                <a:spcPts val="0"/>
              </a:spcBef>
              <a:spcAft>
                <a:spcPts val="0"/>
              </a:spcAft>
              <a:buSzPts val="12000"/>
              <a:buFont typeface="Nunito"/>
              <a:buNone/>
              <a:defRPr sz="12000">
                <a:latin typeface="Nunito"/>
                <a:ea typeface="Nunito"/>
                <a:cs typeface="Nunito"/>
                <a:sym typeface="Nunito"/>
              </a:defRPr>
            </a:lvl2pPr>
            <a:lvl3pPr lvl="2" algn="ctr">
              <a:spcBef>
                <a:spcPts val="0"/>
              </a:spcBef>
              <a:spcAft>
                <a:spcPts val="0"/>
              </a:spcAft>
              <a:buSzPts val="12000"/>
              <a:buFont typeface="Nunito"/>
              <a:buNone/>
              <a:defRPr sz="12000">
                <a:latin typeface="Nunito"/>
                <a:ea typeface="Nunito"/>
                <a:cs typeface="Nunito"/>
                <a:sym typeface="Nunito"/>
              </a:defRPr>
            </a:lvl3pPr>
            <a:lvl4pPr lvl="3" algn="ctr">
              <a:spcBef>
                <a:spcPts val="0"/>
              </a:spcBef>
              <a:spcAft>
                <a:spcPts val="0"/>
              </a:spcAft>
              <a:buSzPts val="12000"/>
              <a:buFont typeface="Nunito"/>
              <a:buNone/>
              <a:defRPr sz="12000">
                <a:latin typeface="Nunito"/>
                <a:ea typeface="Nunito"/>
                <a:cs typeface="Nunito"/>
                <a:sym typeface="Nunito"/>
              </a:defRPr>
            </a:lvl4pPr>
            <a:lvl5pPr lvl="4" algn="ctr">
              <a:spcBef>
                <a:spcPts val="0"/>
              </a:spcBef>
              <a:spcAft>
                <a:spcPts val="0"/>
              </a:spcAft>
              <a:buSzPts val="12000"/>
              <a:buFont typeface="Nunito"/>
              <a:buNone/>
              <a:defRPr sz="12000">
                <a:latin typeface="Nunito"/>
                <a:ea typeface="Nunito"/>
                <a:cs typeface="Nunito"/>
                <a:sym typeface="Nunito"/>
              </a:defRPr>
            </a:lvl5pPr>
            <a:lvl6pPr lvl="5" algn="ctr">
              <a:spcBef>
                <a:spcPts val="0"/>
              </a:spcBef>
              <a:spcAft>
                <a:spcPts val="0"/>
              </a:spcAft>
              <a:buSzPts val="12000"/>
              <a:buFont typeface="Nunito"/>
              <a:buNone/>
              <a:defRPr sz="12000">
                <a:latin typeface="Nunito"/>
                <a:ea typeface="Nunito"/>
                <a:cs typeface="Nunito"/>
                <a:sym typeface="Nunito"/>
              </a:defRPr>
            </a:lvl6pPr>
            <a:lvl7pPr lvl="6" algn="ctr">
              <a:spcBef>
                <a:spcPts val="0"/>
              </a:spcBef>
              <a:spcAft>
                <a:spcPts val="0"/>
              </a:spcAft>
              <a:buSzPts val="12000"/>
              <a:buFont typeface="Nunito"/>
              <a:buNone/>
              <a:defRPr sz="12000">
                <a:latin typeface="Nunito"/>
                <a:ea typeface="Nunito"/>
                <a:cs typeface="Nunito"/>
                <a:sym typeface="Nunito"/>
              </a:defRPr>
            </a:lvl7pPr>
            <a:lvl8pPr lvl="7" algn="ctr">
              <a:spcBef>
                <a:spcPts val="0"/>
              </a:spcBef>
              <a:spcAft>
                <a:spcPts val="0"/>
              </a:spcAft>
              <a:buSzPts val="12000"/>
              <a:buFont typeface="Nunito"/>
              <a:buNone/>
              <a:defRPr sz="12000">
                <a:latin typeface="Nunito"/>
                <a:ea typeface="Nunito"/>
                <a:cs typeface="Nunito"/>
                <a:sym typeface="Nunito"/>
              </a:defRPr>
            </a:lvl8pPr>
            <a:lvl9pPr lvl="8" algn="ctr">
              <a:spcBef>
                <a:spcPts val="0"/>
              </a:spcBef>
              <a:spcAft>
                <a:spcPts val="0"/>
              </a:spcAft>
              <a:buSzPts val="12000"/>
              <a:buFont typeface="Nunito"/>
              <a:buNone/>
              <a:defRPr sz="12000">
                <a:latin typeface="Nunito"/>
                <a:ea typeface="Nunito"/>
                <a:cs typeface="Nunito"/>
                <a:sym typeface="Nunito"/>
              </a:defRPr>
            </a:lvl9pPr>
          </a:lstStyle>
          <a:p>
            <a:r>
              <a:t>xx%</a:t>
            </a:r>
          </a:p>
        </p:txBody>
      </p:sp>
      <p:sp>
        <p:nvSpPr>
          <p:cNvPr id="78" name="Google Shape;78;p1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Font typeface="Nunito"/>
              <a:buChar char="●"/>
              <a:defRPr>
                <a:latin typeface="Nunito"/>
                <a:ea typeface="Nunito"/>
                <a:cs typeface="Nunito"/>
                <a:sym typeface="Nunito"/>
              </a:defRPr>
            </a:lvl1pPr>
            <a:lvl2pPr marL="914400" lvl="1" indent="-317500" algn="ctr">
              <a:spcBef>
                <a:spcPts val="0"/>
              </a:spcBef>
              <a:spcAft>
                <a:spcPts val="0"/>
              </a:spcAft>
              <a:buSzPts val="1400"/>
              <a:buFont typeface="Nunito"/>
              <a:buChar char="○"/>
              <a:defRPr>
                <a:latin typeface="Nunito"/>
                <a:ea typeface="Nunito"/>
                <a:cs typeface="Nunito"/>
                <a:sym typeface="Nunito"/>
              </a:defRPr>
            </a:lvl2pPr>
            <a:lvl3pPr marL="1371600" lvl="2" indent="-317500" algn="ctr">
              <a:spcBef>
                <a:spcPts val="0"/>
              </a:spcBef>
              <a:spcAft>
                <a:spcPts val="0"/>
              </a:spcAft>
              <a:buSzPts val="1400"/>
              <a:buFont typeface="Nunito"/>
              <a:buChar char="■"/>
              <a:defRPr>
                <a:latin typeface="Nunito"/>
                <a:ea typeface="Nunito"/>
                <a:cs typeface="Nunito"/>
                <a:sym typeface="Nunito"/>
              </a:defRPr>
            </a:lvl3pPr>
            <a:lvl4pPr marL="1828800" lvl="3" indent="-317500" algn="ctr">
              <a:spcBef>
                <a:spcPts val="0"/>
              </a:spcBef>
              <a:spcAft>
                <a:spcPts val="0"/>
              </a:spcAft>
              <a:buSzPts val="1400"/>
              <a:buFont typeface="Nunito"/>
              <a:buChar char="●"/>
              <a:defRPr>
                <a:latin typeface="Nunito"/>
                <a:ea typeface="Nunito"/>
                <a:cs typeface="Nunito"/>
                <a:sym typeface="Nunito"/>
              </a:defRPr>
            </a:lvl4pPr>
            <a:lvl5pPr marL="2286000" lvl="4" indent="-317500" algn="ctr">
              <a:spcBef>
                <a:spcPts val="0"/>
              </a:spcBef>
              <a:spcAft>
                <a:spcPts val="0"/>
              </a:spcAft>
              <a:buSzPts val="1400"/>
              <a:buFont typeface="Nunito"/>
              <a:buChar char="○"/>
              <a:defRPr>
                <a:latin typeface="Nunito"/>
                <a:ea typeface="Nunito"/>
                <a:cs typeface="Nunito"/>
                <a:sym typeface="Nunito"/>
              </a:defRPr>
            </a:lvl5pPr>
            <a:lvl6pPr marL="2743200" lvl="5" indent="-317500" algn="ctr">
              <a:spcBef>
                <a:spcPts val="0"/>
              </a:spcBef>
              <a:spcAft>
                <a:spcPts val="0"/>
              </a:spcAft>
              <a:buSzPts val="1400"/>
              <a:buFont typeface="Nunito"/>
              <a:buChar char="■"/>
              <a:defRPr>
                <a:latin typeface="Nunito"/>
                <a:ea typeface="Nunito"/>
                <a:cs typeface="Nunito"/>
                <a:sym typeface="Nunito"/>
              </a:defRPr>
            </a:lvl6pPr>
            <a:lvl7pPr marL="3200400" lvl="6" indent="-317500" algn="ctr">
              <a:spcBef>
                <a:spcPts val="0"/>
              </a:spcBef>
              <a:spcAft>
                <a:spcPts val="0"/>
              </a:spcAft>
              <a:buSzPts val="1400"/>
              <a:buFont typeface="Nunito"/>
              <a:buChar char="●"/>
              <a:defRPr>
                <a:latin typeface="Nunito"/>
                <a:ea typeface="Nunito"/>
                <a:cs typeface="Nunito"/>
                <a:sym typeface="Nunito"/>
              </a:defRPr>
            </a:lvl7pPr>
            <a:lvl8pPr marL="3657600" lvl="7" indent="-317500" algn="ctr">
              <a:spcBef>
                <a:spcPts val="0"/>
              </a:spcBef>
              <a:spcAft>
                <a:spcPts val="0"/>
              </a:spcAft>
              <a:buSzPts val="1400"/>
              <a:buFont typeface="Nunito"/>
              <a:buChar char="○"/>
              <a:defRPr>
                <a:latin typeface="Nunito"/>
                <a:ea typeface="Nunito"/>
                <a:cs typeface="Nunito"/>
                <a:sym typeface="Nunito"/>
              </a:defRPr>
            </a:lvl8pPr>
            <a:lvl9pPr marL="4114800" lvl="8" indent="-317500" algn="ctr">
              <a:spcBef>
                <a:spcPts val="0"/>
              </a:spcBef>
              <a:spcAft>
                <a:spcPts val="0"/>
              </a:spcAft>
              <a:buSzPts val="1400"/>
              <a:buFont typeface="Nunito"/>
              <a:buChar char="■"/>
              <a:defRPr>
                <a:latin typeface="Nunito"/>
                <a:ea typeface="Nunito"/>
                <a:cs typeface="Nunito"/>
                <a:sym typeface="Nunito"/>
              </a:defRPr>
            </a:lvl9pPr>
          </a:lstStyle>
          <a:p>
            <a:endParaRPr/>
          </a:p>
        </p:txBody>
      </p:sp>
      <p:pic>
        <p:nvPicPr>
          <p:cNvPr id="79" name="Google Shape;79;p18"/>
          <p:cNvPicPr preferRelativeResize="0"/>
          <p:nvPr/>
        </p:nvPicPr>
        <p:blipFill>
          <a:blip r:embed="rId2">
            <a:alphaModFix/>
          </a:blip>
          <a:stretch>
            <a:fillRect/>
          </a:stretch>
        </p:blipFill>
        <p:spPr>
          <a:xfrm>
            <a:off x="7361775" y="73125"/>
            <a:ext cx="1705849" cy="11191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pic>
        <p:nvPicPr>
          <p:cNvPr id="81" name="Google Shape;81;p19"/>
          <p:cNvPicPr preferRelativeResize="0"/>
          <p:nvPr/>
        </p:nvPicPr>
        <p:blipFill>
          <a:blip r:embed="rId2">
            <a:alphaModFix/>
          </a:blip>
          <a:stretch>
            <a:fillRect/>
          </a:stretch>
        </p:blipFill>
        <p:spPr>
          <a:xfrm>
            <a:off x="542450" y="347425"/>
            <a:ext cx="7713176" cy="2953400"/>
          </a:xfrm>
          <a:prstGeom prst="rect">
            <a:avLst/>
          </a:prstGeom>
          <a:noFill/>
          <a:ln>
            <a:noFill/>
          </a:ln>
        </p:spPr>
      </p:pic>
      <p:pic>
        <p:nvPicPr>
          <p:cNvPr id="82" name="Google Shape;82;p19"/>
          <p:cNvPicPr preferRelativeResize="0"/>
          <p:nvPr/>
        </p:nvPicPr>
        <p:blipFill>
          <a:blip r:embed="rId3">
            <a:alphaModFix/>
          </a:blip>
          <a:stretch>
            <a:fillRect/>
          </a:stretch>
        </p:blipFill>
        <p:spPr>
          <a:xfrm>
            <a:off x="1811500" y="3462300"/>
            <a:ext cx="5520999" cy="1132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61"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aid.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swp.fvdev.ca/wp-content/uploads/2021/07/Outside_Institu_DIY-compressed.ppt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iswp.fvdev.ca/wp-content/uploads/2021/07/Mapping-current-content-to-WHO-8-steps-of-wheelchair-service-provision-.doc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fot.org/resources/new-minimum-standards-for-the-education-of-occupational-therapists-2016-e-cop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orld.physio/sites/default/files/2020-07/G-2011-Entry-level-educatio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cdn.ymaws.com/www.ispoint.org/resource/resmgr/3_learn/ispo_standards_nov2018_spre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133165" y="2132075"/>
            <a:ext cx="8838585" cy="1057200"/>
          </a:xfrm>
          <a:prstGeom prst="rect">
            <a:avLst/>
          </a:prstGeom>
        </p:spPr>
        <p:txBody>
          <a:bodyPr spcFirstLastPara="1" wrap="square" lIns="91425" tIns="91425" rIns="91425" bIns="91425" anchor="b" anchorCtr="0">
            <a:normAutofit fontScale="90000"/>
          </a:bodyPr>
          <a:lstStyle/>
          <a:p>
            <a:pPr lvl="0"/>
            <a:r>
              <a:rPr lang="en" sz="5400" dirty="0"/>
              <a:t>Global Advocacy Presentation</a:t>
            </a:r>
            <a:endParaRPr dirty="0"/>
          </a:p>
        </p:txBody>
      </p:sp>
    </p:spTree>
    <p:extLst>
      <p:ext uri="{BB962C8B-B14F-4D97-AF65-F5344CB8AC3E}">
        <p14:creationId xmlns:p14="http://schemas.microsoft.com/office/powerpoint/2010/main" val="423066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role of [</a:t>
            </a:r>
            <a:r>
              <a:rPr lang="en" i="1"/>
              <a:t>insert profession</a:t>
            </a:r>
            <a:r>
              <a:rPr lang="en"/>
              <a:t>] in wheelchair service in [</a:t>
            </a:r>
            <a:r>
              <a:rPr lang="en" i="1"/>
              <a:t>insert your context’s name</a:t>
            </a:r>
            <a:r>
              <a:rPr lang="en"/>
              <a:t>]</a:t>
            </a:r>
            <a:endParaRPr/>
          </a:p>
        </p:txBody>
      </p:sp>
      <p:sp>
        <p:nvSpPr>
          <p:cNvPr id="179" name="Google Shape;179;p31"/>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t>
            </a:r>
            <a:r>
              <a:rPr lang="en" i="1"/>
              <a:t>Create a slide based on your professions context, for example:</a:t>
            </a:r>
            <a:endParaRPr i="1"/>
          </a:p>
          <a:p>
            <a:pPr marL="457200" lvl="0" indent="-342900" algn="l" rtl="0">
              <a:spcBef>
                <a:spcPts val="1200"/>
              </a:spcBef>
              <a:spcAft>
                <a:spcPts val="0"/>
              </a:spcAft>
              <a:buSzPts val="1800"/>
              <a:buChar char="●"/>
            </a:pPr>
            <a:r>
              <a:rPr lang="en"/>
              <a:t>Extract from the academic program accreditation process the requirements related to assistive technology education and make it specific to wheelchairs</a:t>
            </a:r>
            <a:endParaRPr/>
          </a:p>
          <a:p>
            <a:pPr marL="457200" marR="0" lvl="0" indent="-342900" algn="l" rtl="0">
              <a:lnSpc>
                <a:spcPct val="115000"/>
              </a:lnSpc>
              <a:spcBef>
                <a:spcPts val="0"/>
              </a:spcBef>
              <a:spcAft>
                <a:spcPts val="0"/>
              </a:spcAft>
              <a:buSzPts val="1800"/>
              <a:buChar char="●"/>
            </a:pPr>
            <a:r>
              <a:rPr lang="en"/>
              <a:t>Extract from the regulation of your profession, or competency standards, its role in assistive technology provision and make it specific to wheelchairs</a:t>
            </a:r>
            <a:endParaRPr/>
          </a:p>
          <a:p>
            <a:pPr marL="914400" marR="0" lvl="1" indent="-317500" algn="l" rtl="0">
              <a:lnSpc>
                <a:spcPct val="115000"/>
              </a:lnSpc>
              <a:spcBef>
                <a:spcPts val="0"/>
              </a:spcBef>
              <a:spcAft>
                <a:spcPts val="0"/>
              </a:spcAft>
              <a:buSzPts val="1400"/>
              <a:buChar char="○"/>
            </a:pPr>
            <a:r>
              <a:rPr lang="en" sz="1800"/>
              <a:t>Reflect - is there a risk that a component of practice may be lost to another profession?</a:t>
            </a:r>
            <a:r>
              <a:rPr lang="en"/>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Other aspects to consider, if applicable:</a:t>
            </a:r>
            <a:endParaRPr i="1"/>
          </a:p>
        </p:txBody>
      </p:sp>
      <p:sp>
        <p:nvSpPr>
          <p:cNvPr id="185" name="Google Shape;18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0" lvl="0" indent="-342900" algn="l" rtl="0">
              <a:lnSpc>
                <a:spcPct val="115000"/>
              </a:lnSpc>
              <a:spcBef>
                <a:spcPts val="0"/>
              </a:spcBef>
              <a:spcAft>
                <a:spcPts val="0"/>
              </a:spcAft>
              <a:buSzPts val="1800"/>
              <a:buChar char="●"/>
            </a:pPr>
            <a:r>
              <a:rPr lang="en" i="1"/>
              <a:t>Explore your program’s or institution’s mission and value and see how does integrating wheelchair service content add these</a:t>
            </a:r>
            <a:endParaRPr i="1"/>
          </a:p>
          <a:p>
            <a:pPr marL="457200" marR="0" lvl="0" indent="-342900" algn="l" rtl="0">
              <a:lnSpc>
                <a:spcPct val="115000"/>
              </a:lnSpc>
              <a:spcBef>
                <a:spcPts val="0"/>
              </a:spcBef>
              <a:spcAft>
                <a:spcPts val="0"/>
              </a:spcAft>
              <a:buSzPts val="1800"/>
              <a:buChar char="●"/>
            </a:pPr>
            <a:r>
              <a:rPr lang="en" i="1"/>
              <a:t>Include how it can bring revenue to the program (e.g continuing education course, micro-program)</a:t>
            </a:r>
            <a:endParaRPr i="1"/>
          </a:p>
          <a:p>
            <a:pPr marL="457200" lvl="0" indent="-342900" algn="l" rtl="0">
              <a:spcBef>
                <a:spcPts val="0"/>
              </a:spcBef>
              <a:spcAft>
                <a:spcPts val="0"/>
              </a:spcAft>
              <a:buSzPts val="1800"/>
              <a:buChar char="●"/>
            </a:pPr>
            <a:r>
              <a:rPr lang="en" i="1"/>
              <a:t>Include qualitative testimonials or descriptives from internship preceptors / employers / mentors / wheelchair users on how new graduates are performing - or underperforming - in their expected role in wheelchair service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integrate wheelchair education in our program!</a:t>
            </a:r>
            <a:endParaRPr/>
          </a:p>
        </p:txBody>
      </p:sp>
      <p:sp>
        <p:nvSpPr>
          <p:cNvPr id="191" name="Google Shape;191;p33"/>
          <p:cNvSpPr txBox="1">
            <a:spLocks noGrp="1"/>
          </p:cNvSpPr>
          <p:nvPr>
            <p:ph type="body" idx="1"/>
          </p:nvPr>
        </p:nvSpPr>
        <p:spPr>
          <a:xfrm>
            <a:off x="227025" y="136412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t>
            </a:r>
            <a:r>
              <a:rPr lang="en" i="1"/>
              <a:t>Insert what you want the program to do, be as specific as possible</a:t>
            </a:r>
            <a:r>
              <a:rPr lang="en"/>
              <a:t>]</a:t>
            </a:r>
            <a:endParaRPr/>
          </a:p>
          <a:p>
            <a:pPr marL="457200" lvl="0" indent="-342900" algn="l" rtl="0">
              <a:spcBef>
                <a:spcPts val="1600"/>
              </a:spcBef>
              <a:spcAft>
                <a:spcPts val="0"/>
              </a:spcAft>
              <a:buSzPts val="1800"/>
              <a:buAutoNum type="arabicPeriod"/>
            </a:pPr>
            <a:r>
              <a:rPr lang="en" b="1"/>
              <a:t>What: </a:t>
            </a:r>
            <a:r>
              <a:rPr lang="en"/>
              <a:t>[</a:t>
            </a:r>
            <a:r>
              <a:rPr lang="en" i="1"/>
              <a:t>Insert the name of the course that you want to modify OR the new course that you want to create, Insert the additional number of hours that you are requesting, be prepared to recommend where content can be cut/reduced</a:t>
            </a:r>
            <a:r>
              <a:rPr lang="en"/>
              <a:t>]</a:t>
            </a:r>
            <a:endParaRPr/>
          </a:p>
          <a:p>
            <a:pPr marL="457200" lvl="0" indent="-342900" algn="l" rtl="0">
              <a:spcBef>
                <a:spcPts val="0"/>
              </a:spcBef>
              <a:spcAft>
                <a:spcPts val="0"/>
              </a:spcAft>
              <a:buSzPts val="1800"/>
              <a:buAutoNum type="arabicPeriod"/>
            </a:pPr>
            <a:r>
              <a:rPr lang="en" b="1"/>
              <a:t>Where: </a:t>
            </a:r>
            <a:r>
              <a:rPr lang="en"/>
              <a:t>[</a:t>
            </a:r>
            <a:r>
              <a:rPr lang="en" i="1"/>
              <a:t>insert in what program(s) and/or academic period</a:t>
            </a:r>
            <a:r>
              <a:rPr lang="en"/>
              <a:t>]</a:t>
            </a:r>
            <a:endParaRPr/>
          </a:p>
          <a:p>
            <a:pPr marL="457200" lvl="0" indent="-342900" algn="l" rtl="0">
              <a:spcBef>
                <a:spcPts val="0"/>
              </a:spcBef>
              <a:spcAft>
                <a:spcPts val="0"/>
              </a:spcAft>
              <a:buSzPts val="1800"/>
              <a:buAutoNum type="arabicPeriod"/>
            </a:pPr>
            <a:r>
              <a:rPr lang="en" b="1"/>
              <a:t>Who: </a:t>
            </a:r>
            <a:r>
              <a:rPr lang="en"/>
              <a:t>[</a:t>
            </a:r>
            <a:r>
              <a:rPr lang="en" i="1"/>
              <a:t>Insert the instructors, including the need for faculty to be trained first</a:t>
            </a:r>
            <a:r>
              <a:rPr lang="en"/>
              <a:t>]</a:t>
            </a:r>
            <a:endParaRPr/>
          </a:p>
          <a:p>
            <a:pPr marL="457200" lvl="0" indent="-342900" algn="l" rtl="0">
              <a:spcBef>
                <a:spcPts val="0"/>
              </a:spcBef>
              <a:spcAft>
                <a:spcPts val="0"/>
              </a:spcAft>
              <a:buSzPts val="1800"/>
              <a:buAutoNum type="arabicPeriod"/>
            </a:pPr>
            <a:r>
              <a:rPr lang="en" b="1"/>
              <a:t>How: </a:t>
            </a:r>
            <a:r>
              <a:rPr lang="en"/>
              <a:t>[</a:t>
            </a:r>
            <a:r>
              <a:rPr lang="en" i="1"/>
              <a:t>Insert the resources that you may need and for which ones you need resources, e.g. wheelchairs, obstacles/space, mat table, measuring tapes, etc</a:t>
            </a:r>
            <a:r>
              <a:rPr lang="en"/>
              <a:t>]</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654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20"/>
              <a:t>Global research indicates that current wheelchair content taught may be insufficient to minimum guidelines and evidence</a:t>
            </a:r>
            <a:endParaRPr sz="2720"/>
          </a:p>
        </p:txBody>
      </p:sp>
      <p:sp>
        <p:nvSpPr>
          <p:cNvPr id="105" name="Google Shape;105;p20"/>
          <p:cNvSpPr txBox="1">
            <a:spLocks noGrp="1"/>
          </p:cNvSpPr>
          <p:nvPr>
            <p:ph type="body" idx="1"/>
          </p:nvPr>
        </p:nvSpPr>
        <p:spPr>
          <a:xfrm>
            <a:off x="311700" y="3652475"/>
            <a:ext cx="8520600" cy="7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2222"/>
                </a:solidFill>
                <a:highlight>
                  <a:srgbClr val="FFFFFF"/>
                </a:highlight>
              </a:rPr>
              <a:t>Fung K et al.  Wheelchair service provision education in academia. African Journal of Disability (Online). 2017;6:1-8.</a:t>
            </a:r>
            <a:endParaRPr sz="1000">
              <a:solidFill>
                <a:srgbClr val="222222"/>
              </a:solidFill>
              <a:highlight>
                <a:srgbClr val="FFFFFF"/>
              </a:highlight>
            </a:endParaRPr>
          </a:p>
          <a:p>
            <a:pPr marL="0" lvl="0" indent="0" algn="l" rtl="0">
              <a:spcBef>
                <a:spcPts val="1600"/>
              </a:spcBef>
              <a:spcAft>
                <a:spcPts val="0"/>
              </a:spcAft>
              <a:buNone/>
            </a:pPr>
            <a:r>
              <a:rPr lang="en" sz="1000">
                <a:solidFill>
                  <a:srgbClr val="222222"/>
                </a:solidFill>
                <a:highlight>
                  <a:srgbClr val="FFFFFF"/>
                </a:highlight>
              </a:rPr>
              <a:t>Fung K et al. Integration of wheelchair service provision education: current situation, facilitators and barriers for academic rehabilitation programs worldwide. Disability and Rehabilitation: Assistive Technology. 2019 Apr 23.</a:t>
            </a:r>
            <a:endParaRPr sz="1000">
              <a:solidFill>
                <a:srgbClr val="222222"/>
              </a:solidFill>
              <a:highlight>
                <a:srgbClr val="FFFFFF"/>
              </a:highlight>
            </a:endParaRPr>
          </a:p>
          <a:p>
            <a:pPr marL="0" lvl="0" indent="0" algn="l" rtl="0">
              <a:spcBef>
                <a:spcPts val="1600"/>
              </a:spcBef>
              <a:spcAft>
                <a:spcPts val="1600"/>
              </a:spcAft>
              <a:buNone/>
            </a:pPr>
            <a:r>
              <a:rPr lang="en" sz="1000">
                <a:solidFill>
                  <a:srgbClr val="222222"/>
                </a:solidFill>
                <a:highlight>
                  <a:srgbClr val="FFFFFF"/>
                </a:highlight>
              </a:rPr>
              <a:t>McSweeney E, Gowran RJ. Wheelchair service provision education and training in low and lower middle income countries: a scoping review. Disability and Rehabilitation: Assistive Technology. 2019 Jan 2;14(1):33-45.</a:t>
            </a:r>
            <a:endParaRPr sz="1000">
              <a:solidFill>
                <a:srgbClr val="222222"/>
              </a:solidFill>
              <a:highlight>
                <a:srgbClr val="FFFFFF"/>
              </a:highlight>
            </a:endParaRPr>
          </a:p>
        </p:txBody>
      </p:sp>
    </p:spTree>
    <p:extLst>
      <p:ext uri="{BB962C8B-B14F-4D97-AF65-F5344CB8AC3E}">
        <p14:creationId xmlns:p14="http://schemas.microsoft.com/office/powerpoint/2010/main" val="51396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6547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20"/>
              <a:t>As a consequence, student’s current wheelchair service knowledge and skills may be insufficient to  respond to the needs of the population</a:t>
            </a:r>
            <a:endParaRPr sz="2720"/>
          </a:p>
        </p:txBody>
      </p:sp>
      <p:sp>
        <p:nvSpPr>
          <p:cNvPr id="111" name="Google Shape;111;p21"/>
          <p:cNvSpPr txBox="1">
            <a:spLocks noGrp="1"/>
          </p:cNvSpPr>
          <p:nvPr>
            <p:ph type="body" idx="1"/>
          </p:nvPr>
        </p:nvSpPr>
        <p:spPr>
          <a:xfrm>
            <a:off x="311700" y="3652475"/>
            <a:ext cx="8651400" cy="76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rgbClr val="222222"/>
                </a:solidFill>
                <a:highlight>
                  <a:srgbClr val="FFFFFF"/>
                </a:highlight>
              </a:rPr>
              <a:t>Best, K et al. "A description of manual wheelchair skills training curriculum in entry-to-practice occupational and physical therapy programs in Canada." </a:t>
            </a:r>
            <a:r>
              <a:rPr lang="en" sz="1000" i="1">
                <a:solidFill>
                  <a:srgbClr val="222222"/>
                </a:solidFill>
              </a:rPr>
              <a:t>Disability and Rehabilitation: Assistive Technology </a:t>
            </a:r>
            <a:r>
              <a:rPr lang="en" sz="1000">
                <a:solidFill>
                  <a:srgbClr val="222222"/>
                </a:solidFill>
                <a:highlight>
                  <a:srgbClr val="FFFFFF"/>
                </a:highlight>
              </a:rPr>
              <a:t>10.5 (2015): 401-406.</a:t>
            </a:r>
            <a:endParaRPr sz="1000">
              <a:solidFill>
                <a:srgbClr val="222222"/>
              </a:solidFill>
              <a:highlight>
                <a:srgbClr val="FFFFFF"/>
              </a:highlight>
            </a:endParaRPr>
          </a:p>
          <a:p>
            <a:pPr marL="0" lvl="0" indent="0" algn="l" rtl="0">
              <a:lnSpc>
                <a:spcPct val="100000"/>
              </a:lnSpc>
              <a:spcBef>
                <a:spcPts val="0"/>
              </a:spcBef>
              <a:spcAft>
                <a:spcPts val="0"/>
              </a:spcAft>
              <a:buNone/>
            </a:pPr>
            <a:endParaRPr sz="1000">
              <a:solidFill>
                <a:srgbClr val="222222"/>
              </a:solidFill>
              <a:highlight>
                <a:srgbClr val="FFFFFF"/>
              </a:highlight>
            </a:endParaRPr>
          </a:p>
          <a:p>
            <a:pPr marL="0" lvl="0" indent="0" algn="l" rtl="0">
              <a:lnSpc>
                <a:spcPct val="100000"/>
              </a:lnSpc>
              <a:spcBef>
                <a:spcPts val="0"/>
              </a:spcBef>
              <a:spcAft>
                <a:spcPts val="0"/>
              </a:spcAft>
              <a:buNone/>
            </a:pPr>
            <a:r>
              <a:rPr lang="en" sz="1000">
                <a:solidFill>
                  <a:srgbClr val="222222"/>
                </a:solidFill>
                <a:highlight>
                  <a:srgbClr val="FFFFFF"/>
                </a:highlight>
              </a:rPr>
              <a:t>Toro-Hernández M et al.  Final Year Students’ Knowledge on Basic Manual Wheelchair Provision: The State of Occupational Therapy Programs in Colombia. Occupational therapy international. 2020 Apr 27;2020.</a:t>
            </a:r>
            <a:endParaRPr sz="1000">
              <a:solidFill>
                <a:srgbClr val="222222"/>
              </a:solidFill>
              <a:highlight>
                <a:srgbClr val="FFFFFF"/>
              </a:highlight>
            </a:endParaRPr>
          </a:p>
          <a:p>
            <a:pPr marL="0" lvl="0" indent="0" algn="l" rtl="0">
              <a:lnSpc>
                <a:spcPct val="100000"/>
              </a:lnSpc>
              <a:spcBef>
                <a:spcPts val="0"/>
              </a:spcBef>
              <a:spcAft>
                <a:spcPts val="0"/>
              </a:spcAft>
              <a:buNone/>
            </a:pPr>
            <a:endParaRPr sz="1000">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000">
                <a:solidFill>
                  <a:srgbClr val="222222"/>
                </a:solidFill>
                <a:highlight>
                  <a:srgbClr val="FFFFFF"/>
                </a:highlight>
              </a:rPr>
              <a:t>Toro-Hernández ML et al. Undergraduate physiotherapy students’ basic wheelchair provision knowledge: a pilot study in two universities in Colombia. Disability and Rehabilitation: Assistive Technology. 2019 May 16.</a:t>
            </a:r>
            <a:endParaRPr sz="1000">
              <a:solidFill>
                <a:srgbClr val="222222"/>
              </a:solidFill>
              <a:highlight>
                <a:srgbClr val="FFFFFF"/>
              </a:highlight>
            </a:endParaRPr>
          </a:p>
        </p:txBody>
      </p:sp>
    </p:spTree>
    <p:extLst>
      <p:ext uri="{BB962C8B-B14F-4D97-AF65-F5344CB8AC3E}">
        <p14:creationId xmlns:p14="http://schemas.microsoft.com/office/powerpoint/2010/main" val="53093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33"/>
          <p:cNvSpPr txBox="1">
            <a:spLocks noGrp="1"/>
          </p:cNvSpPr>
          <p:nvPr>
            <p:ph type="body" idx="1"/>
          </p:nvPr>
        </p:nvSpPr>
        <p:spPr>
          <a:xfrm>
            <a:off x="227025" y="1364125"/>
            <a:ext cx="8520600" cy="3416400"/>
          </a:xfrm>
          <a:prstGeom prst="rect">
            <a:avLst/>
          </a:prstGeom>
        </p:spPr>
        <p:txBody>
          <a:bodyPr spcFirstLastPara="1" wrap="square" lIns="91425" tIns="91425" rIns="91425" bIns="91425" anchor="t" anchorCtr="0">
            <a:normAutofit fontScale="85000" lnSpcReduction="20000"/>
          </a:bodyPr>
          <a:lstStyle/>
          <a:p>
            <a:pPr marL="0" indent="0">
              <a:buNone/>
            </a:pPr>
            <a:r>
              <a:rPr lang="en-GB" dirty="0"/>
              <a:t>This research was made possible by the support of the American People through the United States Agency for International Development (USAID), International Society of Wheelchair Professionals (ISWP) and the University of Pittsburgh.  University of Pittsburgh scientists are working with the </a:t>
            </a:r>
            <a:r>
              <a:rPr lang="en-GB" u="sng" dirty="0">
                <a:hlinkClick r:id="rId3" tooltip="http://www.usaid.gov/"/>
              </a:rPr>
              <a:t>U.S. Agency for International Development </a:t>
            </a:r>
            <a:r>
              <a:rPr lang="en-GB" dirty="0"/>
              <a:t>(USAID) under sub-awards to develop the International Society of Wheelchair Professionals, a global network to ensure a level of standardization, certification and oversight, to teach and professionalize wheelchair services, and to build affiliations to put better equipment in the right hands.  Since 2002, USAID and other U.S. government agencies have granted more than $70 million to improve wheelchairs and wheelchair services worldwide. The sub-awards are:  Agreement No. APC-GM-0068 and APC-GM-0107, Advancing Partners &amp; Communities, a cooperative agreement funded through USAID under Agreement No. AIDOAA-A-12-00047; Grant Agreement No. SPANS-037, Special Programs to Address the Needs of Survivors, under Leader with Associates Agreement No. GPO-A-00-04-00021-00 between USAID and World Learning; and </a:t>
            </a:r>
            <a:r>
              <a:rPr lang="en-GB" dirty="0" err="1"/>
              <a:t>Subagreement</a:t>
            </a:r>
            <a:r>
              <a:rPr lang="en-GB" dirty="0"/>
              <a:t> No. FY19-A01-6024, under University Research LLC.    </a:t>
            </a:r>
            <a:endParaRPr lang="en-US"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92563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Make your own Advocacy Presentation!</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
            </a:r>
            <a:r>
              <a:rPr lang="en" i="1"/>
              <a:t>Insert your context’s name</a:t>
            </a:r>
            <a:r>
              <a:rPr lang="en"/>
              <a:t>] has a shortage of [</a:t>
            </a:r>
            <a:r>
              <a:rPr lang="en" i="1"/>
              <a:t>Insert your profession</a:t>
            </a:r>
            <a:r>
              <a:rPr lang="en"/>
              <a:t>] competent in appropriate wheelchair service</a:t>
            </a:r>
            <a:endParaRPr/>
          </a:p>
        </p:txBody>
      </p:sp>
      <p:sp>
        <p:nvSpPr>
          <p:cNvPr id="128" name="Google Shape;128;p24"/>
          <p:cNvSpPr txBox="1">
            <a:spLocks noGrp="1"/>
          </p:cNvSpPr>
          <p:nvPr>
            <p:ph type="body" idx="1"/>
          </p:nvPr>
        </p:nvSpPr>
        <p:spPr>
          <a:xfrm>
            <a:off x="311700" y="1672525"/>
            <a:ext cx="4966800" cy="28965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dirty="0">
                <a:highlight>
                  <a:srgbClr val="FFFFFF"/>
                </a:highlight>
              </a:rPr>
              <a:t>[</a:t>
            </a:r>
            <a:r>
              <a:rPr lang="en" i="1" dirty="0">
                <a:highlight>
                  <a:srgbClr val="FFFFFF"/>
                </a:highlight>
              </a:rPr>
              <a:t>Insert estimate number of wheelchair users in your context</a:t>
            </a:r>
            <a:r>
              <a:rPr lang="en" dirty="0">
                <a:highlight>
                  <a:srgbClr val="FFFFFF"/>
                </a:highlight>
              </a:rPr>
              <a:t>]</a:t>
            </a:r>
            <a:endParaRPr dirty="0">
              <a:highlight>
                <a:srgbClr val="FFFFFF"/>
              </a:highlight>
            </a:endParaRPr>
          </a:p>
          <a:p>
            <a:pPr marL="457200" lvl="0" indent="-334327" algn="l" rtl="0">
              <a:spcBef>
                <a:spcPts val="0"/>
              </a:spcBef>
              <a:spcAft>
                <a:spcPts val="0"/>
              </a:spcAft>
              <a:buSzPct val="100000"/>
              <a:buChar char="●"/>
            </a:pPr>
            <a:r>
              <a:rPr lang="en" dirty="0">
                <a:highlight>
                  <a:srgbClr val="FFFFFF"/>
                </a:highlight>
              </a:rPr>
              <a:t>[</a:t>
            </a:r>
            <a:r>
              <a:rPr lang="en" i="1" dirty="0">
                <a:highlight>
                  <a:srgbClr val="FFFFFF"/>
                </a:highlight>
              </a:rPr>
              <a:t>Insert your context’s name</a:t>
            </a:r>
            <a:r>
              <a:rPr lang="en" dirty="0">
                <a:highlight>
                  <a:srgbClr val="FFFFFF"/>
                </a:highlight>
              </a:rPr>
              <a:t>] ratified the UN Convention on the Rights of Persons with Disability [</a:t>
            </a:r>
            <a:r>
              <a:rPr lang="en" i="1" dirty="0">
                <a:highlight>
                  <a:srgbClr val="FFFFFF"/>
                </a:highlight>
              </a:rPr>
              <a:t>Insert year</a:t>
            </a:r>
            <a:r>
              <a:rPr lang="en" dirty="0">
                <a:highlight>
                  <a:srgbClr val="FFFFFF"/>
                </a:highlight>
              </a:rPr>
              <a:t>]</a:t>
            </a:r>
            <a:endParaRPr dirty="0">
              <a:highlight>
                <a:srgbClr val="FFFFFF"/>
              </a:highlight>
            </a:endParaRPr>
          </a:p>
          <a:p>
            <a:pPr marL="457200" lvl="0" indent="-334327" algn="l" rtl="0">
              <a:spcBef>
                <a:spcPts val="0"/>
              </a:spcBef>
              <a:spcAft>
                <a:spcPts val="0"/>
              </a:spcAft>
              <a:buSzPct val="100000"/>
              <a:buChar char="●"/>
            </a:pPr>
            <a:r>
              <a:rPr lang="en" dirty="0">
                <a:highlight>
                  <a:srgbClr val="FFFFFF"/>
                </a:highlight>
              </a:rPr>
              <a:t>Appropriately trained personnel is needed to meet this need*</a:t>
            </a:r>
            <a:endParaRPr dirty="0">
              <a:highlight>
                <a:srgbClr val="FFFFFF"/>
              </a:highlight>
            </a:endParaRPr>
          </a:p>
          <a:p>
            <a:pPr marL="457200" lvl="0" indent="-334327" algn="l" rtl="0">
              <a:spcBef>
                <a:spcPts val="0"/>
              </a:spcBef>
              <a:spcAft>
                <a:spcPts val="0"/>
              </a:spcAft>
              <a:buSzPct val="100000"/>
              <a:buChar char="●"/>
            </a:pPr>
            <a:r>
              <a:rPr lang="en" dirty="0">
                <a:highlight>
                  <a:srgbClr val="FFFFFF"/>
                </a:highlight>
              </a:rPr>
              <a:t>Based on ISWP’s estimates</a:t>
            </a:r>
            <a:r>
              <a:rPr lang="en" baseline="30000" dirty="0">
                <a:highlight>
                  <a:srgbClr val="FFFFFF"/>
                </a:highlight>
              </a:rPr>
              <a:t>+</a:t>
            </a:r>
            <a:r>
              <a:rPr lang="en" dirty="0">
                <a:highlight>
                  <a:srgbClr val="FFFFFF"/>
                </a:highlight>
              </a:rPr>
              <a:t>, </a:t>
            </a:r>
            <a:r>
              <a:rPr lang="en" dirty="0">
                <a:highlight>
                  <a:schemeClr val="lt1"/>
                </a:highlight>
              </a:rPr>
              <a:t>[</a:t>
            </a:r>
            <a:r>
              <a:rPr lang="en" i="1" dirty="0">
                <a:highlight>
                  <a:schemeClr val="lt1"/>
                </a:highlight>
              </a:rPr>
              <a:t>Insert your context’s name</a:t>
            </a:r>
            <a:r>
              <a:rPr lang="en" dirty="0">
                <a:highlight>
                  <a:schemeClr val="lt1"/>
                </a:highlight>
              </a:rPr>
              <a:t>] requires at least [</a:t>
            </a:r>
            <a:r>
              <a:rPr lang="en" i="1" dirty="0">
                <a:highlight>
                  <a:schemeClr val="lt1"/>
                </a:highlight>
              </a:rPr>
              <a:t>calculate 1 wheelchair provider per every 100 wheelchair users in your context</a:t>
            </a:r>
            <a:r>
              <a:rPr lang="en" dirty="0">
                <a:highlight>
                  <a:schemeClr val="lt1"/>
                </a:highlight>
              </a:rPr>
              <a:t>]</a:t>
            </a:r>
            <a:endParaRPr dirty="0">
              <a:highlight>
                <a:srgbClr val="FFFFFF"/>
              </a:highlight>
            </a:endParaRPr>
          </a:p>
        </p:txBody>
      </p:sp>
      <p:sp>
        <p:nvSpPr>
          <p:cNvPr id="129" name="Google Shape;129;p24"/>
          <p:cNvSpPr txBox="1"/>
          <p:nvPr/>
        </p:nvSpPr>
        <p:spPr>
          <a:xfrm>
            <a:off x="5449225" y="1807425"/>
            <a:ext cx="517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1" name="Google Shape;131;p24"/>
          <p:cNvSpPr txBox="1"/>
          <p:nvPr/>
        </p:nvSpPr>
        <p:spPr>
          <a:xfrm>
            <a:off x="0" y="4569025"/>
            <a:ext cx="5090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*WHO. 2020. Assistive Technology Policy Brief</a:t>
            </a:r>
            <a:endParaRPr sz="1000"/>
          </a:p>
          <a:p>
            <a:pPr marL="457200" lvl="0" indent="-292100" algn="l" rtl="0">
              <a:spcBef>
                <a:spcPts val="0"/>
              </a:spcBef>
              <a:spcAft>
                <a:spcPts val="0"/>
              </a:spcAft>
              <a:buSzPts val="1000"/>
              <a:buChar char="+"/>
            </a:pPr>
            <a:r>
              <a:rPr lang="en" sz="1000"/>
              <a:t>Reference to be added</a:t>
            </a:r>
            <a:endParaRPr sz="1000"/>
          </a:p>
        </p:txBody>
      </p:sp>
      <p:pic>
        <p:nvPicPr>
          <p:cNvPr id="132" name="Google Shape;132;p24"/>
          <p:cNvPicPr preferRelativeResize="0"/>
          <p:nvPr/>
        </p:nvPicPr>
        <p:blipFill>
          <a:blip r:embed="rId3">
            <a:alphaModFix/>
          </a:blip>
          <a:stretch>
            <a:fillRect/>
          </a:stretch>
        </p:blipFill>
        <p:spPr>
          <a:xfrm>
            <a:off x="5813125" y="2839296"/>
            <a:ext cx="2649352" cy="1987029"/>
          </a:xfrm>
          <a:prstGeom prst="rect">
            <a:avLst/>
          </a:prstGeom>
          <a:noFill/>
          <a:ln>
            <a:noFill/>
          </a:ln>
        </p:spPr>
      </p:pic>
      <p:pic>
        <p:nvPicPr>
          <p:cNvPr id="133" name="Google Shape;133;p24"/>
          <p:cNvPicPr preferRelativeResize="0"/>
          <p:nvPr/>
        </p:nvPicPr>
        <p:blipFill>
          <a:blip r:embed="rId4">
            <a:alphaModFix/>
          </a:blip>
          <a:stretch>
            <a:fillRect/>
          </a:stretch>
        </p:blipFill>
        <p:spPr>
          <a:xfrm>
            <a:off x="5813125" y="1187675"/>
            <a:ext cx="2649352" cy="1617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52400" y="1341100"/>
            <a:ext cx="5754900" cy="299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Global guidelines indicate that wheelchairs should be provided through an 8 step process by trained personnel</a:t>
            </a:r>
            <a:r>
              <a:rPr lang="en" sz="1000"/>
              <a:t>*</a:t>
            </a:r>
            <a:endParaRPr/>
          </a:p>
        </p:txBody>
      </p:sp>
      <p:sp>
        <p:nvSpPr>
          <p:cNvPr id="139" name="Google Shape;139;p25"/>
          <p:cNvSpPr txBox="1"/>
          <p:nvPr/>
        </p:nvSpPr>
        <p:spPr>
          <a:xfrm>
            <a:off x="0" y="4645225"/>
            <a:ext cx="6066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*WHO. 2008. Guidelines on the Provision of Manual Wheelchairs in Less Resources Settings</a:t>
            </a:r>
            <a:endParaRPr sz="1000"/>
          </a:p>
        </p:txBody>
      </p:sp>
      <p:pic>
        <p:nvPicPr>
          <p:cNvPr id="140" name="Google Shape;140;p25"/>
          <p:cNvPicPr preferRelativeResize="0"/>
          <p:nvPr/>
        </p:nvPicPr>
        <p:blipFill>
          <a:blip r:embed="rId3">
            <a:alphaModFix/>
          </a:blip>
          <a:stretch>
            <a:fillRect/>
          </a:stretch>
        </p:blipFill>
        <p:spPr>
          <a:xfrm>
            <a:off x="5483325" y="38101"/>
            <a:ext cx="3584475" cy="50615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16694" y="130666"/>
            <a:ext cx="7080751" cy="1213153"/>
          </a:xfrm>
          <a:prstGeom prst="rect">
            <a:avLst/>
          </a:prstGeom>
        </p:spPr>
        <p:txBody>
          <a:bodyPr vert="horz" wrap="square" lIns="0" tIns="0" rIns="0" bIns="0" rtlCol="0">
            <a:spAutoFit/>
          </a:bodyPr>
          <a:lstStyle/>
          <a:p>
            <a:pPr marL="0" marR="0" algn="ctr">
              <a:lnSpc>
                <a:spcPts val="3220"/>
              </a:lnSpc>
              <a:spcBef>
                <a:spcPts val="0"/>
              </a:spcBef>
              <a:spcAft>
                <a:spcPts val="0"/>
              </a:spcAft>
            </a:pPr>
            <a:r>
              <a:rPr sz="2500" dirty="0">
                <a:solidFill>
                  <a:srgbClr val="278636"/>
                </a:solidFill>
                <a:latin typeface="BEFRGC+Nunito-Regular"/>
                <a:cs typeface="BEFRGC+Nunito-Regular"/>
              </a:rPr>
              <a:t>The current wheelchair content taught in our program may</a:t>
            </a:r>
            <a:r>
              <a:rPr lang="en-US" sz="2500" dirty="0">
                <a:solidFill>
                  <a:srgbClr val="278636"/>
                </a:solidFill>
                <a:latin typeface="BEFRGC+Nunito-Regular"/>
                <a:cs typeface="BEFRGC+Nunito-Regular"/>
              </a:rPr>
              <a:t> </a:t>
            </a:r>
            <a:r>
              <a:rPr sz="2500" dirty="0">
                <a:solidFill>
                  <a:srgbClr val="278636"/>
                </a:solidFill>
                <a:latin typeface="BEFRGC+Nunito-Regular"/>
                <a:cs typeface="BEFRGC+Nunito-Regular"/>
              </a:rPr>
              <a:t>be insufficient to respond to the needs of the population</a:t>
            </a:r>
          </a:p>
        </p:txBody>
      </p:sp>
      <p:sp>
        <p:nvSpPr>
          <p:cNvPr id="4" name="object 4"/>
          <p:cNvSpPr txBox="1"/>
          <p:nvPr/>
        </p:nvSpPr>
        <p:spPr>
          <a:xfrm>
            <a:off x="423350" y="2287457"/>
            <a:ext cx="8393796" cy="577081"/>
          </a:xfrm>
          <a:prstGeom prst="rect">
            <a:avLst/>
          </a:prstGeom>
        </p:spPr>
        <p:txBody>
          <a:bodyPr vert="horz" wrap="square" lIns="0" tIns="0" rIns="0" bIns="0" rtlCol="0">
            <a:spAutoFit/>
          </a:bodyPr>
          <a:lstStyle/>
          <a:p>
            <a:pPr marL="0" marR="0">
              <a:lnSpc>
                <a:spcPts val="2010"/>
              </a:lnSpc>
              <a:spcBef>
                <a:spcPts val="0"/>
              </a:spcBef>
              <a:spcAft>
                <a:spcPts val="0"/>
              </a:spcAft>
            </a:pPr>
            <a:r>
              <a:rPr sz="1800" i="1" dirty="0">
                <a:solidFill>
                  <a:srgbClr val="595959"/>
                </a:solidFill>
                <a:latin typeface="+mn-lt"/>
                <a:cs typeface="IEKFNK+ArialMT"/>
              </a:rPr>
              <a:t>●</a:t>
            </a:r>
            <a:r>
              <a:rPr sz="1800" i="1" spc="1113" dirty="0">
                <a:solidFill>
                  <a:srgbClr val="595959"/>
                </a:solidFill>
                <a:latin typeface="+mn-lt"/>
                <a:cs typeface="IEKFNK+ArialMT"/>
              </a:rPr>
              <a:t> </a:t>
            </a:r>
            <a:r>
              <a:rPr sz="1800" i="1" dirty="0">
                <a:solidFill>
                  <a:srgbClr val="595959"/>
                </a:solidFill>
                <a:latin typeface="+mn-lt"/>
                <a:cs typeface="FSCSQL+Arial-ItalicMT"/>
              </a:rPr>
              <a:t>Insert</a:t>
            </a:r>
            <a:r>
              <a:rPr sz="1800" i="1" spc="47" dirty="0">
                <a:solidFill>
                  <a:srgbClr val="595959"/>
                </a:solidFill>
                <a:latin typeface="+mn-lt"/>
                <a:cs typeface="FSCSQL+Arial-ItalicMT"/>
              </a:rPr>
              <a:t> </a:t>
            </a:r>
            <a:r>
              <a:rPr sz="1800" i="1" dirty="0">
                <a:solidFill>
                  <a:srgbClr val="595959"/>
                </a:solidFill>
                <a:latin typeface="+mn-lt"/>
                <a:cs typeface="FSCSQL+Arial-ItalicMT"/>
              </a:rPr>
              <a:t>the</a:t>
            </a:r>
            <a:r>
              <a:rPr sz="1800" i="1" spc="49" dirty="0">
                <a:solidFill>
                  <a:srgbClr val="595959"/>
                </a:solidFill>
                <a:latin typeface="+mn-lt"/>
                <a:cs typeface="FSCSQL+Arial-ItalicMT"/>
              </a:rPr>
              <a:t> </a:t>
            </a:r>
            <a:r>
              <a:rPr sz="1800" i="1" dirty="0">
                <a:solidFill>
                  <a:srgbClr val="595959"/>
                </a:solidFill>
                <a:latin typeface="+mn-lt"/>
                <a:cs typeface="FSCSQL+Arial-ItalicMT"/>
              </a:rPr>
              <a:t>information</a:t>
            </a:r>
            <a:r>
              <a:rPr sz="1800" i="1" spc="49" dirty="0">
                <a:solidFill>
                  <a:srgbClr val="595959"/>
                </a:solidFill>
                <a:latin typeface="+mn-lt"/>
                <a:cs typeface="FSCSQL+Arial-ItalicMT"/>
              </a:rPr>
              <a:t> </a:t>
            </a:r>
            <a:r>
              <a:rPr sz="1800" i="1" dirty="0">
                <a:solidFill>
                  <a:srgbClr val="595959"/>
                </a:solidFill>
                <a:latin typeface="+mn-lt"/>
                <a:cs typeface="FSCSQL+Arial-ItalicMT"/>
              </a:rPr>
              <a:t>gathered</a:t>
            </a:r>
            <a:r>
              <a:rPr sz="1800" i="1" spc="49" dirty="0">
                <a:solidFill>
                  <a:srgbClr val="595959"/>
                </a:solidFill>
                <a:latin typeface="+mn-lt"/>
                <a:cs typeface="FSCSQL+Arial-ItalicMT"/>
              </a:rPr>
              <a:t> </a:t>
            </a:r>
            <a:r>
              <a:rPr sz="1800" i="1" dirty="0">
                <a:solidFill>
                  <a:srgbClr val="595959"/>
                </a:solidFill>
                <a:latin typeface="+mn-lt"/>
                <a:cs typeface="FSCSQL+Arial-ItalicMT"/>
              </a:rPr>
              <a:t>using</a:t>
            </a:r>
            <a:r>
              <a:rPr sz="1800" i="1" spc="48" dirty="0">
                <a:solidFill>
                  <a:srgbClr val="595959"/>
                </a:solidFill>
                <a:latin typeface="+mn-lt"/>
                <a:cs typeface="FSCSQL+Arial-ItalicMT"/>
              </a:rPr>
              <a:t> </a:t>
            </a:r>
            <a:r>
              <a:rPr lang="en-US" i="1" spc="48" dirty="0">
                <a:solidFill>
                  <a:srgbClr val="595959"/>
                </a:solidFill>
                <a:latin typeface="+mn-lt"/>
                <a:cs typeface="FSCSQL+Arial-ItalicMT"/>
              </a:rPr>
              <a:t>y</a:t>
            </a:r>
            <a:r>
              <a:rPr sz="1800" i="1" dirty="0">
                <a:solidFill>
                  <a:srgbClr val="595959"/>
                </a:solidFill>
                <a:latin typeface="+mn-lt"/>
                <a:cs typeface="FSCSQL+Arial-ItalicMT"/>
              </a:rPr>
              <a:t>our</a:t>
            </a:r>
            <a:r>
              <a:rPr sz="1800" i="1" spc="49" dirty="0">
                <a:solidFill>
                  <a:srgbClr val="595959"/>
                </a:solidFill>
                <a:latin typeface="+mn-lt"/>
                <a:cs typeface="FSCSQL+Arial-ItalicMT"/>
              </a:rPr>
              <a:t> </a:t>
            </a:r>
            <a:r>
              <a:rPr sz="1800" i="1" dirty="0">
                <a:solidFill>
                  <a:srgbClr val="595959"/>
                </a:solidFill>
                <a:latin typeface="+mn-lt"/>
                <a:cs typeface="FSCSQL+Arial-ItalicMT"/>
              </a:rPr>
              <a:t>program’s</a:t>
            </a:r>
            <a:r>
              <a:rPr sz="1800" i="1" spc="49" dirty="0">
                <a:solidFill>
                  <a:srgbClr val="595959"/>
                </a:solidFill>
                <a:latin typeface="+mn-lt"/>
                <a:cs typeface="FSCSQL+Arial-ItalicMT"/>
              </a:rPr>
              <a:t> </a:t>
            </a:r>
            <a:r>
              <a:rPr sz="1800" i="1" dirty="0">
                <a:solidFill>
                  <a:srgbClr val="595959"/>
                </a:solidFill>
                <a:latin typeface="+mn-lt"/>
                <a:cs typeface="FSCSQL+Arial-ItalicMT"/>
              </a:rPr>
              <a:t>current</a:t>
            </a:r>
          </a:p>
          <a:p>
            <a:pPr marL="342900" marR="0">
              <a:lnSpc>
                <a:spcPts val="2010"/>
              </a:lnSpc>
              <a:spcBef>
                <a:spcPts val="473"/>
              </a:spcBef>
              <a:spcAft>
                <a:spcPts val="0"/>
              </a:spcAft>
            </a:pPr>
            <a:r>
              <a:rPr sz="1800" i="1" dirty="0">
                <a:solidFill>
                  <a:srgbClr val="595959"/>
                </a:solidFill>
                <a:latin typeface="+mn-lt"/>
                <a:cs typeface="FSCSQL+Arial-ItalicMT"/>
              </a:rPr>
              <a:t>content</a:t>
            </a:r>
            <a:r>
              <a:rPr sz="1800" i="1" spc="47" dirty="0">
                <a:solidFill>
                  <a:srgbClr val="595959"/>
                </a:solidFill>
                <a:latin typeface="+mn-lt"/>
                <a:cs typeface="FSCSQL+Arial-ItalicMT"/>
              </a:rPr>
              <a:t> </a:t>
            </a:r>
            <a:r>
              <a:rPr sz="1800" i="1" dirty="0">
                <a:solidFill>
                  <a:srgbClr val="595959"/>
                </a:solidFill>
                <a:latin typeface="+mn-lt"/>
                <a:cs typeface="FSCSQL+Arial-ItalicMT"/>
              </a:rPr>
              <a:t>assessed</a:t>
            </a:r>
            <a:r>
              <a:rPr sz="1800" i="1" spc="48" dirty="0">
                <a:solidFill>
                  <a:srgbClr val="595959"/>
                </a:solidFill>
                <a:latin typeface="+mn-lt"/>
                <a:cs typeface="FSCSQL+Arial-ItalicMT"/>
              </a:rPr>
              <a:t> </a:t>
            </a:r>
            <a:r>
              <a:rPr sz="1800" i="1" dirty="0">
                <a:solidFill>
                  <a:srgbClr val="595959"/>
                </a:solidFill>
                <a:latin typeface="+mn-lt"/>
                <a:cs typeface="FSCSQL+Arial-ItalicMT"/>
              </a:rPr>
              <a:t>against</a:t>
            </a:r>
            <a:r>
              <a:rPr sz="1800" i="1" spc="47" dirty="0">
                <a:solidFill>
                  <a:srgbClr val="595959"/>
                </a:solidFill>
                <a:latin typeface="+mn-lt"/>
                <a:cs typeface="FSCSQL+Arial-ItalicMT"/>
              </a:rPr>
              <a:t> </a:t>
            </a:r>
            <a:r>
              <a:rPr sz="1800" i="1" dirty="0">
                <a:solidFill>
                  <a:srgbClr val="595959"/>
                </a:solidFill>
                <a:latin typeface="+mn-lt"/>
                <a:cs typeface="FSCSQL+Arial-ItalicMT"/>
              </a:rPr>
              <a:t>the</a:t>
            </a:r>
            <a:r>
              <a:rPr sz="1800" i="1" spc="49" dirty="0">
                <a:solidFill>
                  <a:srgbClr val="595959"/>
                </a:solidFill>
                <a:latin typeface="+mn-lt"/>
                <a:cs typeface="FSCSQL+Arial-ItalicMT"/>
              </a:rPr>
              <a:t> </a:t>
            </a:r>
            <a:r>
              <a:rPr sz="1800" i="1" dirty="0">
                <a:solidFill>
                  <a:srgbClr val="595959"/>
                </a:solidFill>
                <a:latin typeface="+mn-lt"/>
                <a:cs typeface="FSCSQL+Arial-ItalicMT"/>
              </a:rPr>
              <a:t>8</a:t>
            </a:r>
            <a:r>
              <a:rPr sz="1800" i="1" spc="48" dirty="0">
                <a:solidFill>
                  <a:srgbClr val="595959"/>
                </a:solidFill>
                <a:latin typeface="+mn-lt"/>
                <a:cs typeface="FSCSQL+Arial-ItalicMT"/>
              </a:rPr>
              <a:t> </a:t>
            </a:r>
            <a:r>
              <a:rPr sz="1800" i="1" dirty="0">
                <a:solidFill>
                  <a:srgbClr val="595959"/>
                </a:solidFill>
                <a:latin typeface="+mn-lt"/>
                <a:cs typeface="FSCSQL+Arial-ItalicMT"/>
              </a:rPr>
              <a:t>steps</a:t>
            </a:r>
            <a:r>
              <a:rPr lang="en-US" sz="1800" i="1" dirty="0">
                <a:solidFill>
                  <a:srgbClr val="595959"/>
                </a:solidFill>
                <a:latin typeface="+mn-lt"/>
                <a:cs typeface="FSCSQL+Arial-ItalicMT"/>
              </a:rPr>
              <a:t> (</a:t>
            </a:r>
            <a:r>
              <a:rPr lang="en-US" sz="1800" i="1" dirty="0">
                <a:solidFill>
                  <a:srgbClr val="595959"/>
                </a:solidFill>
                <a:latin typeface="+mn-lt"/>
                <a:cs typeface="FSCSQL+Arial-ItalicMT"/>
                <a:hlinkClick r:id="rId3"/>
              </a:rPr>
              <a:t>link</a:t>
            </a:r>
            <a:r>
              <a:rPr lang="en-US" sz="1800" i="1" dirty="0">
                <a:solidFill>
                  <a:srgbClr val="595959"/>
                </a:solidFill>
                <a:latin typeface="+mn-lt"/>
                <a:cs typeface="FSCSQL+Arial-ItalicMT"/>
              </a:rPr>
              <a:t>)</a:t>
            </a:r>
            <a:endParaRPr sz="1800" i="1" dirty="0">
              <a:solidFill>
                <a:srgbClr val="595959"/>
              </a:solidFill>
              <a:latin typeface="+mn-lt"/>
              <a:cs typeface="IEKFNK+ArialMT"/>
            </a:endParaRPr>
          </a:p>
        </p:txBody>
      </p:sp>
      <p:sp>
        <p:nvSpPr>
          <p:cNvPr id="5" name="object 5"/>
          <p:cNvSpPr txBox="1"/>
          <p:nvPr/>
        </p:nvSpPr>
        <p:spPr>
          <a:xfrm>
            <a:off x="766250" y="3070793"/>
            <a:ext cx="1041462" cy="293489"/>
          </a:xfrm>
          <a:prstGeom prst="rect">
            <a:avLst/>
          </a:prstGeom>
        </p:spPr>
        <p:txBody>
          <a:bodyPr vert="horz" wrap="square" lIns="0" tIns="0" rIns="0" bIns="0" rtlCol="0">
            <a:spAutoFit/>
          </a:bodyPr>
          <a:lstStyle/>
          <a:p>
            <a:pPr marL="0" marR="0">
              <a:lnSpc>
                <a:spcPts val="2010"/>
              </a:lnSpc>
              <a:spcBef>
                <a:spcPts val="0"/>
              </a:spcBef>
              <a:spcAft>
                <a:spcPts val="0"/>
              </a:spcAft>
            </a:pPr>
            <a:r>
              <a:rPr sz="1800" dirty="0">
                <a:solidFill>
                  <a:srgbClr val="595959"/>
                </a:solidFill>
                <a:latin typeface="IEKFNK+ArialMT"/>
                <a:cs typeface="IEKFNK+ArialMT"/>
              </a:rPr>
              <a:t>AND/OR</a:t>
            </a:r>
          </a:p>
        </p:txBody>
      </p:sp>
      <p:sp>
        <p:nvSpPr>
          <p:cNvPr id="6" name="object 6"/>
          <p:cNvSpPr txBox="1"/>
          <p:nvPr/>
        </p:nvSpPr>
        <p:spPr>
          <a:xfrm>
            <a:off x="423350" y="3538661"/>
            <a:ext cx="8253051" cy="577081"/>
          </a:xfrm>
          <a:prstGeom prst="rect">
            <a:avLst/>
          </a:prstGeom>
        </p:spPr>
        <p:txBody>
          <a:bodyPr vert="horz" wrap="square" lIns="0" tIns="0" rIns="0" bIns="0" rtlCol="0">
            <a:spAutoFit/>
          </a:bodyPr>
          <a:lstStyle/>
          <a:p>
            <a:pPr marL="0" marR="0">
              <a:lnSpc>
                <a:spcPts val="2010"/>
              </a:lnSpc>
              <a:spcBef>
                <a:spcPts val="0"/>
              </a:spcBef>
              <a:spcAft>
                <a:spcPts val="0"/>
              </a:spcAft>
            </a:pPr>
            <a:r>
              <a:rPr sz="1800" i="1" dirty="0">
                <a:solidFill>
                  <a:srgbClr val="595959"/>
                </a:solidFill>
                <a:latin typeface="+mn-lt"/>
                <a:cs typeface="IEKFNK+ArialMT"/>
              </a:rPr>
              <a:t>●</a:t>
            </a:r>
            <a:r>
              <a:rPr sz="1800" i="1" spc="1113" dirty="0">
                <a:solidFill>
                  <a:srgbClr val="595959"/>
                </a:solidFill>
                <a:latin typeface="+mn-lt"/>
                <a:cs typeface="IEKFNK+ArialMT"/>
              </a:rPr>
              <a:t> </a:t>
            </a:r>
            <a:r>
              <a:rPr sz="1800" i="1" dirty="0">
                <a:solidFill>
                  <a:srgbClr val="595959"/>
                </a:solidFill>
                <a:latin typeface="+mn-lt"/>
                <a:cs typeface="FSCSQL+Arial-ItalicMT"/>
              </a:rPr>
              <a:t>Insert</a:t>
            </a:r>
            <a:r>
              <a:rPr sz="1800" i="1" spc="47" dirty="0">
                <a:solidFill>
                  <a:srgbClr val="595959"/>
                </a:solidFill>
                <a:latin typeface="+mn-lt"/>
                <a:cs typeface="FSCSQL+Arial-ItalicMT"/>
              </a:rPr>
              <a:t> </a:t>
            </a:r>
            <a:r>
              <a:rPr sz="1800" i="1" dirty="0">
                <a:solidFill>
                  <a:srgbClr val="595959"/>
                </a:solidFill>
                <a:latin typeface="+mn-lt"/>
                <a:cs typeface="FSCSQL+Arial-ItalicMT"/>
              </a:rPr>
              <a:t>the</a:t>
            </a:r>
            <a:r>
              <a:rPr sz="1800" i="1" spc="49" dirty="0">
                <a:solidFill>
                  <a:srgbClr val="595959"/>
                </a:solidFill>
                <a:latin typeface="+mn-lt"/>
                <a:cs typeface="FSCSQL+Arial-ItalicMT"/>
              </a:rPr>
              <a:t> </a:t>
            </a:r>
            <a:r>
              <a:rPr sz="1800" i="1" dirty="0">
                <a:solidFill>
                  <a:srgbClr val="595959"/>
                </a:solidFill>
                <a:latin typeface="+mn-lt"/>
                <a:cs typeface="FSCSQL+Arial-ItalicMT"/>
              </a:rPr>
              <a:t>total</a:t>
            </a:r>
            <a:r>
              <a:rPr sz="1800" i="1" spc="49" dirty="0">
                <a:solidFill>
                  <a:srgbClr val="595959"/>
                </a:solidFill>
                <a:latin typeface="+mn-lt"/>
                <a:cs typeface="FSCSQL+Arial-ItalicMT"/>
              </a:rPr>
              <a:t> </a:t>
            </a:r>
            <a:r>
              <a:rPr sz="1800" i="1" dirty="0">
                <a:solidFill>
                  <a:srgbClr val="595959"/>
                </a:solidFill>
                <a:latin typeface="+mn-lt"/>
                <a:cs typeface="FSCSQL+Arial-ItalicMT"/>
              </a:rPr>
              <a:t>and</a:t>
            </a:r>
            <a:r>
              <a:rPr sz="1800" i="1" spc="49" dirty="0">
                <a:solidFill>
                  <a:srgbClr val="595959"/>
                </a:solidFill>
                <a:latin typeface="+mn-lt"/>
                <a:cs typeface="FSCSQL+Arial-ItalicMT"/>
              </a:rPr>
              <a:t> </a:t>
            </a:r>
            <a:r>
              <a:rPr sz="1800" i="1" dirty="0">
                <a:solidFill>
                  <a:srgbClr val="595959"/>
                </a:solidFill>
                <a:latin typeface="+mn-lt"/>
                <a:cs typeface="FSCSQL+Arial-ItalicMT"/>
              </a:rPr>
              <a:t>domain</a:t>
            </a:r>
            <a:r>
              <a:rPr sz="1800" i="1" spc="48" dirty="0">
                <a:solidFill>
                  <a:srgbClr val="595959"/>
                </a:solidFill>
                <a:latin typeface="+mn-lt"/>
                <a:cs typeface="FSCSQL+Arial-ItalicMT"/>
              </a:rPr>
              <a:t> </a:t>
            </a:r>
            <a:r>
              <a:rPr sz="1800" i="1" dirty="0">
                <a:solidFill>
                  <a:srgbClr val="595959"/>
                </a:solidFill>
                <a:latin typeface="+mn-lt"/>
                <a:cs typeface="FSCSQL+Arial-ItalicMT"/>
              </a:rPr>
              <a:t>average</a:t>
            </a:r>
            <a:r>
              <a:rPr sz="1800" i="1" spc="48" dirty="0">
                <a:solidFill>
                  <a:srgbClr val="595959"/>
                </a:solidFill>
                <a:latin typeface="+mn-lt"/>
                <a:cs typeface="FSCSQL+Arial-ItalicMT"/>
              </a:rPr>
              <a:t> </a:t>
            </a:r>
            <a:r>
              <a:rPr sz="1800" i="1" dirty="0">
                <a:solidFill>
                  <a:srgbClr val="595959"/>
                </a:solidFill>
                <a:latin typeface="+mn-lt"/>
                <a:cs typeface="FSCSQL+Arial-ItalicMT"/>
              </a:rPr>
              <a:t>scores</a:t>
            </a:r>
            <a:r>
              <a:rPr sz="1800" i="1" spc="49" dirty="0">
                <a:solidFill>
                  <a:srgbClr val="595959"/>
                </a:solidFill>
                <a:latin typeface="+mn-lt"/>
                <a:cs typeface="FSCSQL+Arial-ItalicMT"/>
              </a:rPr>
              <a:t> </a:t>
            </a:r>
            <a:r>
              <a:rPr sz="1800" i="1" dirty="0">
                <a:solidFill>
                  <a:srgbClr val="595959"/>
                </a:solidFill>
                <a:latin typeface="+mn-lt"/>
                <a:cs typeface="FSCSQL+Arial-ItalicMT"/>
              </a:rPr>
              <a:t>from</a:t>
            </a:r>
            <a:r>
              <a:rPr sz="1800" i="1" spc="49" dirty="0">
                <a:solidFill>
                  <a:srgbClr val="595959"/>
                </a:solidFill>
                <a:latin typeface="+mn-lt"/>
                <a:cs typeface="FSCSQL+Arial-ItalicMT"/>
              </a:rPr>
              <a:t> </a:t>
            </a:r>
            <a:r>
              <a:rPr sz="1800" i="1" dirty="0">
                <a:solidFill>
                  <a:srgbClr val="595959"/>
                </a:solidFill>
                <a:latin typeface="+mn-lt"/>
                <a:cs typeface="FSCSQL+Arial-ItalicMT"/>
              </a:rPr>
              <a:t>the</a:t>
            </a:r>
            <a:r>
              <a:rPr sz="1800" i="1" spc="49" dirty="0">
                <a:solidFill>
                  <a:srgbClr val="595959"/>
                </a:solidFill>
                <a:latin typeface="+mn-lt"/>
                <a:cs typeface="FSCSQL+Arial-ItalicMT"/>
              </a:rPr>
              <a:t> </a:t>
            </a:r>
            <a:r>
              <a:rPr sz="1800" i="1" dirty="0">
                <a:solidFill>
                  <a:srgbClr val="595959"/>
                </a:solidFill>
                <a:latin typeface="+mn-lt"/>
                <a:cs typeface="FSCSQL+Arial-ItalicMT"/>
              </a:rPr>
              <a:t>ISWP</a:t>
            </a:r>
            <a:r>
              <a:rPr sz="1800" i="1" spc="48" dirty="0">
                <a:solidFill>
                  <a:srgbClr val="595959"/>
                </a:solidFill>
                <a:latin typeface="+mn-lt"/>
                <a:cs typeface="FSCSQL+Arial-ItalicMT"/>
              </a:rPr>
              <a:t> </a:t>
            </a:r>
            <a:r>
              <a:rPr sz="1800" i="1" dirty="0">
                <a:solidFill>
                  <a:srgbClr val="595959"/>
                </a:solidFill>
                <a:latin typeface="+mn-lt"/>
                <a:cs typeface="FSCSQL+Arial-ItalicMT"/>
              </a:rPr>
              <a:t>Basic</a:t>
            </a:r>
            <a:r>
              <a:rPr sz="1800" i="1" spc="49" dirty="0">
                <a:solidFill>
                  <a:srgbClr val="595959"/>
                </a:solidFill>
                <a:latin typeface="+mn-lt"/>
                <a:cs typeface="FSCSQL+Arial-ItalicMT"/>
              </a:rPr>
              <a:t> </a:t>
            </a:r>
            <a:r>
              <a:rPr sz="1800" i="1" dirty="0">
                <a:solidFill>
                  <a:srgbClr val="595959"/>
                </a:solidFill>
                <a:latin typeface="+mn-lt"/>
                <a:cs typeface="FSCSQL+Arial-ItalicMT"/>
              </a:rPr>
              <a:t>Knowledge</a:t>
            </a:r>
          </a:p>
          <a:p>
            <a:pPr marL="342900" marR="0">
              <a:lnSpc>
                <a:spcPts val="2010"/>
              </a:lnSpc>
              <a:spcBef>
                <a:spcPts val="473"/>
              </a:spcBef>
              <a:spcAft>
                <a:spcPts val="0"/>
              </a:spcAft>
            </a:pPr>
            <a:r>
              <a:rPr sz="1800" i="1" dirty="0">
                <a:solidFill>
                  <a:srgbClr val="595959"/>
                </a:solidFill>
                <a:latin typeface="+mn-lt"/>
                <a:cs typeface="FSCSQL+Arial-ItalicMT"/>
              </a:rPr>
              <a:t>Test,</a:t>
            </a:r>
            <a:r>
              <a:rPr sz="1800" i="1" spc="48" dirty="0">
                <a:solidFill>
                  <a:srgbClr val="595959"/>
                </a:solidFill>
                <a:latin typeface="+mn-lt"/>
                <a:cs typeface="FSCSQL+Arial-ItalicMT"/>
              </a:rPr>
              <a:t> </a:t>
            </a:r>
            <a:r>
              <a:rPr sz="1800" i="1" dirty="0">
                <a:solidFill>
                  <a:srgbClr val="595959"/>
                </a:solidFill>
                <a:latin typeface="+mn-lt"/>
                <a:cs typeface="FSCSQL+Arial-ItalicMT"/>
              </a:rPr>
              <a:t>use</a:t>
            </a:r>
            <a:r>
              <a:rPr sz="1800" i="1" spc="48" dirty="0">
                <a:solidFill>
                  <a:srgbClr val="595959"/>
                </a:solidFill>
                <a:latin typeface="+mn-lt"/>
                <a:cs typeface="FSCSQL+Arial-ItalicMT"/>
              </a:rPr>
              <a:t> </a:t>
            </a:r>
            <a:r>
              <a:rPr sz="1800" i="1" dirty="0">
                <a:solidFill>
                  <a:srgbClr val="595959"/>
                </a:solidFill>
                <a:latin typeface="+mn-lt"/>
                <a:cs typeface="FSCSQL+Arial-ItalicMT"/>
              </a:rPr>
              <a:t>resource</a:t>
            </a:r>
            <a:r>
              <a:rPr lang="en-US" sz="1800" i="1" spc="48" dirty="0">
                <a:solidFill>
                  <a:srgbClr val="595959"/>
                </a:solidFill>
                <a:latin typeface="+mn-lt"/>
                <a:cs typeface="FSCSQL+Arial-ItalicMT"/>
              </a:rPr>
              <a:t>: </a:t>
            </a:r>
            <a:r>
              <a:rPr sz="1800" i="1" dirty="0">
                <a:solidFill>
                  <a:srgbClr val="595959"/>
                </a:solidFill>
                <a:latin typeface="+mn-lt"/>
                <a:cs typeface="FSCSQL+Arial-ItalicMT"/>
              </a:rPr>
              <a:t>Assess</a:t>
            </a:r>
            <a:r>
              <a:rPr sz="1800" i="1" spc="49" dirty="0">
                <a:solidFill>
                  <a:srgbClr val="595959"/>
                </a:solidFill>
                <a:latin typeface="+mn-lt"/>
                <a:cs typeface="FSCSQL+Arial-ItalicMT"/>
              </a:rPr>
              <a:t> </a:t>
            </a:r>
            <a:r>
              <a:rPr sz="1800" i="1" dirty="0">
                <a:solidFill>
                  <a:srgbClr val="595959"/>
                </a:solidFill>
                <a:latin typeface="+mn-lt"/>
                <a:cs typeface="FSCSQL+Arial-ItalicMT"/>
              </a:rPr>
              <a:t>students’</a:t>
            </a:r>
            <a:r>
              <a:rPr sz="1800" i="1" spc="49" dirty="0">
                <a:solidFill>
                  <a:srgbClr val="595959"/>
                </a:solidFill>
                <a:latin typeface="+mn-lt"/>
                <a:cs typeface="FSCSQL+Arial-ItalicMT"/>
              </a:rPr>
              <a:t> </a:t>
            </a:r>
            <a:r>
              <a:rPr sz="1800" i="1" dirty="0">
                <a:solidFill>
                  <a:srgbClr val="595959"/>
                </a:solidFill>
                <a:latin typeface="+mn-lt"/>
                <a:cs typeface="FSCSQL+Arial-ItalicMT"/>
              </a:rPr>
              <a:t>current</a:t>
            </a:r>
            <a:r>
              <a:rPr sz="1800" i="1" spc="47" dirty="0">
                <a:solidFill>
                  <a:srgbClr val="595959"/>
                </a:solidFill>
                <a:latin typeface="+mn-lt"/>
                <a:cs typeface="FSCSQL+Arial-ItalicMT"/>
              </a:rPr>
              <a:t> </a:t>
            </a:r>
            <a:r>
              <a:rPr sz="1800" i="1" dirty="0">
                <a:solidFill>
                  <a:srgbClr val="595959"/>
                </a:solidFill>
                <a:latin typeface="+mn-lt"/>
                <a:cs typeface="FSCSQL+Arial-ItalicMT"/>
              </a:rPr>
              <a:t>content</a:t>
            </a:r>
            <a:r>
              <a:rPr lang="en-US" sz="1800" i="1" dirty="0">
                <a:solidFill>
                  <a:srgbClr val="595959"/>
                </a:solidFill>
                <a:latin typeface="+mn-lt"/>
                <a:cs typeface="FSCSQL+Arial-ItalicMT"/>
              </a:rPr>
              <a:t> (</a:t>
            </a:r>
            <a:r>
              <a:rPr lang="en-US" sz="1800" i="1" dirty="0">
                <a:solidFill>
                  <a:srgbClr val="595959"/>
                </a:solidFill>
                <a:latin typeface="+mn-lt"/>
                <a:cs typeface="FSCSQL+Arial-ItalicMT"/>
                <a:hlinkClick r:id="rId4"/>
              </a:rPr>
              <a:t>link</a:t>
            </a:r>
            <a:r>
              <a:rPr lang="en-US" sz="1800" i="1" dirty="0">
                <a:solidFill>
                  <a:srgbClr val="595959"/>
                </a:solidFill>
                <a:latin typeface="+mn-lt"/>
                <a:cs typeface="FSCSQL+Arial-ItalicMT"/>
              </a:rPr>
              <a:t>)</a:t>
            </a:r>
            <a:endParaRPr sz="1800" i="1" dirty="0">
              <a:solidFill>
                <a:srgbClr val="595959"/>
              </a:solidFill>
              <a:latin typeface="+mn-lt"/>
              <a:cs typeface="IEKFNK+Arial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93350" y="2285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Choose the slide based on your profession...</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368825"/>
            <a:ext cx="749177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uFill>
                  <a:noFill/>
                </a:uFill>
                <a:hlinkClick r:id="rId3">
                  <a:extLst>
                    <a:ext uri="{A12FA001-AC4F-418D-AE19-62706E023703}">
                      <ahyp:hlinkClr xmlns:ahyp="http://schemas.microsoft.com/office/drawing/2018/hyperlinkcolor" val="tx"/>
                    </a:ext>
                  </a:extLst>
                </a:hlinkClick>
              </a:rPr>
              <a:t>Minimum Standards for the Education of Occupational Therapists (2016)</a:t>
            </a:r>
            <a:endParaRPr dirty="0"/>
          </a:p>
        </p:txBody>
      </p:sp>
      <p:sp>
        <p:nvSpPr>
          <p:cNvPr id="157" name="Google Shape;157;p28"/>
          <p:cNvSpPr txBox="1">
            <a:spLocks noGrp="1"/>
          </p:cNvSpPr>
          <p:nvPr>
            <p:ph type="body" idx="1"/>
          </p:nvPr>
        </p:nvSpPr>
        <p:spPr>
          <a:xfrm>
            <a:off x="311700" y="1381075"/>
            <a:ext cx="52998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z="19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9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900">
                <a:solidFill>
                  <a:schemeClr val="dk1"/>
                </a:solidFill>
                <a:latin typeface="Roboto"/>
                <a:ea typeface="Roboto"/>
                <a:cs typeface="Roboto"/>
                <a:sym typeface="Roboto"/>
              </a:rPr>
              <a:t>“The person - environment  - occupation (PEO) relationship and its relationship to health, well-being and human rights. </a:t>
            </a:r>
            <a:endParaRPr sz="19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9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1900">
                <a:solidFill>
                  <a:schemeClr val="dk1"/>
                </a:solidFill>
                <a:latin typeface="Roboto"/>
                <a:ea typeface="Roboto"/>
                <a:cs typeface="Roboto"/>
                <a:sym typeface="Roboto"/>
              </a:rPr>
              <a:t>Occupation Skills in: Analysis, adapting and grading occupation including Assistive technology scope and usage”</a:t>
            </a:r>
            <a:endParaRPr>
              <a:solidFill>
                <a:schemeClr val="dk1"/>
              </a:solidFill>
            </a:endParaRPr>
          </a:p>
        </p:txBody>
      </p:sp>
      <p:sp>
        <p:nvSpPr>
          <p:cNvPr id="158" name="Google Shape;158;p28"/>
          <p:cNvSpPr txBox="1"/>
          <p:nvPr/>
        </p:nvSpPr>
        <p:spPr>
          <a:xfrm>
            <a:off x="0" y="4797625"/>
            <a:ext cx="5090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a:t>
            </a:r>
            <a:r>
              <a:rPr lang="en" sz="1000" u="sng">
                <a:solidFill>
                  <a:schemeClr val="hlink"/>
                </a:solidFill>
                <a:hlinkClick r:id="rId3"/>
              </a:rPr>
              <a:t>WFOT. 2016. Minimum Standards for the Education of OT</a:t>
            </a:r>
            <a:endParaRPr sz="1000"/>
          </a:p>
        </p:txBody>
      </p:sp>
      <p:pic>
        <p:nvPicPr>
          <p:cNvPr id="159" name="Google Shape;159;p28"/>
          <p:cNvPicPr preferRelativeResize="0"/>
          <p:nvPr/>
        </p:nvPicPr>
        <p:blipFill>
          <a:blip r:embed="rId4">
            <a:alphaModFix/>
          </a:blip>
          <a:stretch>
            <a:fillRect/>
          </a:stretch>
        </p:blipFill>
        <p:spPr>
          <a:xfrm>
            <a:off x="5763900" y="1093925"/>
            <a:ext cx="2778456" cy="389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368825"/>
            <a:ext cx="747401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uFill>
                  <a:noFill/>
                </a:uFill>
                <a:hlinkClick r:id="rId3">
                  <a:extLst>
                    <a:ext uri="{A12FA001-AC4F-418D-AE19-62706E023703}">
                      <ahyp:hlinkClr xmlns:ahyp="http://schemas.microsoft.com/office/drawing/2018/hyperlinkcolor" val="tx"/>
                    </a:ext>
                  </a:extLst>
                </a:hlinkClick>
              </a:rPr>
              <a:t>Physical Therapist Professional Entry Level Education (2011)</a:t>
            </a:r>
            <a:endParaRPr sz="2500" dirty="0"/>
          </a:p>
        </p:txBody>
      </p:sp>
      <p:sp>
        <p:nvSpPr>
          <p:cNvPr id="165" name="Google Shape;165;p29"/>
          <p:cNvSpPr txBox="1">
            <a:spLocks noGrp="1"/>
          </p:cNvSpPr>
          <p:nvPr>
            <p:ph type="body" idx="1"/>
          </p:nvPr>
        </p:nvSpPr>
        <p:spPr>
          <a:xfrm>
            <a:off x="311700" y="1473925"/>
            <a:ext cx="57075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Interventions and treatments include: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
                <a:solidFill>
                  <a:schemeClr val="dk1"/>
                </a:solidFill>
              </a:rPr>
              <a:t>Therapeutic exercise which may include wheelchair propulsion programs and wheelchair training</a:t>
            </a:r>
            <a:endParaRPr>
              <a:solidFill>
                <a:schemeClr val="dk1"/>
              </a:solidFill>
            </a:endParaRPr>
          </a:p>
          <a:p>
            <a:pPr marL="0" lvl="0" indent="0" algn="l" rtl="0">
              <a:lnSpc>
                <a:spcPct val="100000"/>
              </a:lnSpc>
              <a:spcBef>
                <a:spcPts val="0"/>
              </a:spcBef>
              <a:spcAft>
                <a:spcPts val="0"/>
              </a:spcAft>
              <a:buNone/>
            </a:pPr>
            <a:r>
              <a:rPr lang="en">
                <a:solidFill>
                  <a:schemeClr val="dk1"/>
                </a:solidFill>
              </a:rPr>
              <a:t>prescription, application and, as appropriate, fabrication of devices and equipment (e.g. wheelchairs) </a:t>
            </a:r>
            <a:endParaRPr>
              <a:solidFill>
                <a:schemeClr val="dk1"/>
              </a:solidFill>
            </a:endParaRPr>
          </a:p>
          <a:p>
            <a:pPr marL="0" lvl="0" indent="0" algn="l" rtl="0">
              <a:lnSpc>
                <a:spcPct val="100000"/>
              </a:lnSpc>
              <a:spcBef>
                <a:spcPts val="0"/>
              </a:spcBef>
              <a:spcAft>
                <a:spcPts val="0"/>
              </a:spcAft>
              <a:buNone/>
            </a:pPr>
            <a:endParaRPr/>
          </a:p>
        </p:txBody>
      </p:sp>
      <p:pic>
        <p:nvPicPr>
          <p:cNvPr id="166" name="Google Shape;166;p29"/>
          <p:cNvPicPr preferRelativeResize="0"/>
          <p:nvPr/>
        </p:nvPicPr>
        <p:blipFill>
          <a:blip r:embed="rId4">
            <a:alphaModFix/>
          </a:blip>
          <a:stretch>
            <a:fillRect/>
          </a:stretch>
        </p:blipFill>
        <p:spPr>
          <a:xfrm>
            <a:off x="6126717" y="941523"/>
            <a:ext cx="2705583" cy="3948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720768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uFill>
                  <a:noFill/>
                </a:uFill>
                <a:hlinkClick r:id="rId3">
                  <a:extLst>
                    <a:ext uri="{A12FA001-AC4F-418D-AE19-62706E023703}">
                      <ahyp:hlinkClr xmlns:ahyp="http://schemas.microsoft.com/office/drawing/2018/hyperlinkcolor" val="tx"/>
                    </a:ext>
                  </a:extLst>
                </a:hlinkClick>
              </a:rPr>
              <a:t>ISPO Education Standards for Prosthetics/Orthotics Education (2018)</a:t>
            </a:r>
            <a:endParaRPr sz="2500" dirty="0"/>
          </a:p>
        </p:txBody>
      </p:sp>
      <p:pic>
        <p:nvPicPr>
          <p:cNvPr id="172" name="Google Shape;172;p30"/>
          <p:cNvPicPr preferRelativeResize="0"/>
          <p:nvPr/>
        </p:nvPicPr>
        <p:blipFill>
          <a:blip r:embed="rId4">
            <a:alphaModFix/>
          </a:blip>
          <a:stretch>
            <a:fillRect/>
          </a:stretch>
        </p:blipFill>
        <p:spPr>
          <a:xfrm>
            <a:off x="4902300" y="1506448"/>
            <a:ext cx="4158600" cy="2908375"/>
          </a:xfrm>
          <a:prstGeom prst="rect">
            <a:avLst/>
          </a:prstGeom>
          <a:noFill/>
          <a:ln>
            <a:noFill/>
          </a:ln>
        </p:spPr>
      </p:pic>
      <p:sp>
        <p:nvSpPr>
          <p:cNvPr id="173" name="Google Shape;173;p30"/>
          <p:cNvSpPr txBox="1"/>
          <p:nvPr/>
        </p:nvSpPr>
        <p:spPr>
          <a:xfrm>
            <a:off x="311700" y="1512425"/>
            <a:ext cx="45135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a:p>
            <a:pPr marL="0" lvl="0" indent="0" algn="l" rtl="0">
              <a:spcBef>
                <a:spcPts val="0"/>
              </a:spcBef>
              <a:spcAft>
                <a:spcPts val="0"/>
              </a:spcAft>
              <a:buNone/>
            </a:pPr>
            <a:r>
              <a:rPr lang="en" sz="1800">
                <a:solidFill>
                  <a:schemeClr val="dk1"/>
                </a:solidFill>
                <a:latin typeface="Roboto"/>
                <a:ea typeface="Roboto"/>
                <a:cs typeface="Roboto"/>
                <a:sym typeface="Roboto"/>
              </a:rPr>
              <a:t>“Graduates should demonstrate an understanding of foundational knowledge and skills in prescription recommendation, prosthetic/orthotic design, biomechanical principles, fitting, evaluation, adjustment, user-specific outcomes, and material selection for the following:...wheelchairs…”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1343</Words>
  <Application>Microsoft Macintosh PowerPoint</Application>
  <PresentationFormat>On-screen Show (16:9)</PresentationFormat>
  <Paragraphs>78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IEKFNK+ArialMT</vt:lpstr>
      <vt:lpstr>Arial</vt:lpstr>
      <vt:lpstr>BEFRGC+Nunito-Regular</vt:lpstr>
      <vt:lpstr>Nunito</vt:lpstr>
      <vt:lpstr>Roboto</vt:lpstr>
      <vt:lpstr>Simple Light</vt:lpstr>
      <vt:lpstr>Global Advocacy Presentation</vt:lpstr>
      <vt:lpstr>Make your own Advocacy Presentation!</vt:lpstr>
      <vt:lpstr>[Insert your context’s name] has a shortage of [Insert your profession] competent in appropriate wheelchair service</vt:lpstr>
      <vt:lpstr>Global guidelines indicate that wheelchairs should be provided through an 8 step process by trained personnel*</vt:lpstr>
      <vt:lpstr>PowerPoint Presentation</vt:lpstr>
      <vt:lpstr>Choose the slide based on your profession...</vt:lpstr>
      <vt:lpstr>Minimum Standards for the Education of Occupational Therapists (2016)</vt:lpstr>
      <vt:lpstr>Physical Therapist Professional Entry Level Education (2011)</vt:lpstr>
      <vt:lpstr>ISPO Education Standards for Prosthetics/Orthotics Education (2018)</vt:lpstr>
      <vt:lpstr>The role of [insert profession] in wheelchair service in [insert your context’s name]</vt:lpstr>
      <vt:lpstr>Other aspects to consider, if applicable:</vt:lpstr>
      <vt:lpstr>Let’s integrate wheelchair education in our program!</vt:lpstr>
      <vt:lpstr>Global research indicates that current wheelchair content taught may be insufficient to minimum guidelines and evidence</vt:lpstr>
      <vt:lpstr>As a consequence, student’s current wheelchair service knowledge and skills may be insufficient to  respond to the needs of the population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Advocacy Presentation</dc:title>
  <cp:lastModifiedBy>Kandavel, Krithika</cp:lastModifiedBy>
  <cp:revision>3</cp:revision>
  <dcterms:modified xsi:type="dcterms:W3CDTF">2021-08-24T07:25:29Z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638066</vt:lpwstr>
  </property>
  <property fmtid="{D5CDD505-2E9C-101B-9397-08002B2CF9AE}" pid="3" name="NXPowerLiteSettings">
    <vt:lpwstr>C7000400038000</vt:lpwstr>
  </property>
  <property fmtid="{D5CDD505-2E9C-101B-9397-08002B2CF9AE}" pid="4" name="NXPowerLiteVersion">
    <vt:lpwstr>S9.0.3</vt:lpwstr>
  </property>
</Properties>
</file>